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21"/>
  </p:notesMasterIdLst>
  <p:sldIdLst>
    <p:sldId id="271" r:id="rId6"/>
    <p:sldId id="313" r:id="rId7"/>
    <p:sldId id="314" r:id="rId8"/>
    <p:sldId id="316" r:id="rId9"/>
    <p:sldId id="317" r:id="rId10"/>
    <p:sldId id="310" r:id="rId11"/>
    <p:sldId id="319" r:id="rId12"/>
    <p:sldId id="320" r:id="rId13"/>
    <p:sldId id="328" r:id="rId14"/>
    <p:sldId id="322" r:id="rId15"/>
    <p:sldId id="323" r:id="rId16"/>
    <p:sldId id="324" r:id="rId17"/>
    <p:sldId id="325" r:id="rId18"/>
    <p:sldId id="327"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E99EC-0F22-5543-DD43-2AA71EB2E922}" v="30" dt="2024-06-07T14:39:41.626"/>
    <p1510:client id="{1A6C5D62-9B93-8631-43F3-C145B8F3F722}" v="383" dt="2024-06-07T15:31:42.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hur, Tina M" userId="54b6a8c7-f174-4f3d-a39d-26ab4205aa61" providerId="ADAL" clId="{1EDDCE0E-6999-4DB2-8296-39F5E192F262}"/>
    <pc:docChg chg="delSld">
      <pc:chgData name="Arthur, Tina M" userId="54b6a8c7-f174-4f3d-a39d-26ab4205aa61" providerId="ADAL" clId="{1EDDCE0E-6999-4DB2-8296-39F5E192F262}" dt="2024-06-07T14:50:24.307" v="23" actId="47"/>
      <pc:docMkLst>
        <pc:docMk/>
      </pc:docMkLst>
      <pc:sldChg chg="del">
        <pc:chgData name="Arthur, Tina M" userId="54b6a8c7-f174-4f3d-a39d-26ab4205aa61" providerId="ADAL" clId="{1EDDCE0E-6999-4DB2-8296-39F5E192F262}" dt="2024-06-07T14:50:04.450" v="14" actId="47"/>
        <pc:sldMkLst>
          <pc:docMk/>
          <pc:sldMk cId="2545520894" sldId="257"/>
        </pc:sldMkLst>
      </pc:sldChg>
      <pc:sldChg chg="del">
        <pc:chgData name="Arthur, Tina M" userId="54b6a8c7-f174-4f3d-a39d-26ab4205aa61" providerId="ADAL" clId="{1EDDCE0E-6999-4DB2-8296-39F5E192F262}" dt="2024-06-07T14:50:24.307" v="23" actId="47"/>
        <pc:sldMkLst>
          <pc:docMk/>
          <pc:sldMk cId="3892510878" sldId="258"/>
        </pc:sldMkLst>
      </pc:sldChg>
      <pc:sldChg chg="del">
        <pc:chgData name="Arthur, Tina M" userId="54b6a8c7-f174-4f3d-a39d-26ab4205aa61" providerId="ADAL" clId="{1EDDCE0E-6999-4DB2-8296-39F5E192F262}" dt="2024-06-07T14:50:06.366" v="19" actId="47"/>
        <pc:sldMkLst>
          <pc:docMk/>
          <pc:sldMk cId="170560962" sldId="263"/>
        </pc:sldMkLst>
      </pc:sldChg>
      <pc:sldChg chg="del">
        <pc:chgData name="Arthur, Tina M" userId="54b6a8c7-f174-4f3d-a39d-26ab4205aa61" providerId="ADAL" clId="{1EDDCE0E-6999-4DB2-8296-39F5E192F262}" dt="2024-06-07T14:50:04.895" v="15" actId="47"/>
        <pc:sldMkLst>
          <pc:docMk/>
          <pc:sldMk cId="1550921888" sldId="264"/>
        </pc:sldMkLst>
      </pc:sldChg>
      <pc:sldChg chg="del">
        <pc:chgData name="Arthur, Tina M" userId="54b6a8c7-f174-4f3d-a39d-26ab4205aa61" providerId="ADAL" clId="{1EDDCE0E-6999-4DB2-8296-39F5E192F262}" dt="2024-06-07T14:50:05.249" v="16" actId="47"/>
        <pc:sldMkLst>
          <pc:docMk/>
          <pc:sldMk cId="4222553060" sldId="265"/>
        </pc:sldMkLst>
      </pc:sldChg>
      <pc:sldChg chg="del">
        <pc:chgData name="Arthur, Tina M" userId="54b6a8c7-f174-4f3d-a39d-26ab4205aa61" providerId="ADAL" clId="{1EDDCE0E-6999-4DB2-8296-39F5E192F262}" dt="2024-06-07T14:50:05.559" v="17" actId="47"/>
        <pc:sldMkLst>
          <pc:docMk/>
          <pc:sldMk cId="4288288828" sldId="266"/>
        </pc:sldMkLst>
      </pc:sldChg>
      <pc:sldChg chg="del">
        <pc:chgData name="Arthur, Tina M" userId="54b6a8c7-f174-4f3d-a39d-26ab4205aa61" providerId="ADAL" clId="{1EDDCE0E-6999-4DB2-8296-39F5E192F262}" dt="2024-06-07T14:50:07.060" v="21" actId="47"/>
        <pc:sldMkLst>
          <pc:docMk/>
          <pc:sldMk cId="3987231189" sldId="267"/>
        </pc:sldMkLst>
      </pc:sldChg>
      <pc:sldChg chg="del">
        <pc:chgData name="Arthur, Tina M" userId="54b6a8c7-f174-4f3d-a39d-26ab4205aa61" providerId="ADAL" clId="{1EDDCE0E-6999-4DB2-8296-39F5E192F262}" dt="2024-06-07T14:50:05.890" v="18" actId="47"/>
        <pc:sldMkLst>
          <pc:docMk/>
          <pc:sldMk cId="1969109951" sldId="268"/>
        </pc:sldMkLst>
      </pc:sldChg>
      <pc:sldChg chg="del">
        <pc:chgData name="Arthur, Tina M" userId="54b6a8c7-f174-4f3d-a39d-26ab4205aa61" providerId="ADAL" clId="{1EDDCE0E-6999-4DB2-8296-39F5E192F262}" dt="2024-06-07T14:50:06.641" v="20" actId="47"/>
        <pc:sldMkLst>
          <pc:docMk/>
          <pc:sldMk cId="315224347" sldId="269"/>
        </pc:sldMkLst>
      </pc:sldChg>
      <pc:sldChg chg="del">
        <pc:chgData name="Arthur, Tina M" userId="54b6a8c7-f174-4f3d-a39d-26ab4205aa61" providerId="ADAL" clId="{1EDDCE0E-6999-4DB2-8296-39F5E192F262}" dt="2024-06-07T14:50:07.905" v="22" actId="47"/>
        <pc:sldMkLst>
          <pc:docMk/>
          <pc:sldMk cId="3948716826" sldId="270"/>
        </pc:sldMkLst>
      </pc:sldChg>
      <pc:sldChg chg="del">
        <pc:chgData name="Arthur, Tina M" userId="54b6a8c7-f174-4f3d-a39d-26ab4205aa61" providerId="ADAL" clId="{1EDDCE0E-6999-4DB2-8296-39F5E192F262}" dt="2024-06-07T14:49:45.987" v="0" actId="47"/>
        <pc:sldMkLst>
          <pc:docMk/>
          <pc:sldMk cId="4286340656" sldId="272"/>
        </pc:sldMkLst>
      </pc:sldChg>
      <pc:sldChg chg="del">
        <pc:chgData name="Arthur, Tina M" userId="54b6a8c7-f174-4f3d-a39d-26ab4205aa61" providerId="ADAL" clId="{1EDDCE0E-6999-4DB2-8296-39F5E192F262}" dt="2024-06-07T14:49:48.821" v="1" actId="47"/>
        <pc:sldMkLst>
          <pc:docMk/>
          <pc:sldMk cId="1048994154" sldId="273"/>
        </pc:sldMkLst>
      </pc:sldChg>
      <pc:sldChg chg="del">
        <pc:chgData name="Arthur, Tina M" userId="54b6a8c7-f174-4f3d-a39d-26ab4205aa61" providerId="ADAL" clId="{1EDDCE0E-6999-4DB2-8296-39F5E192F262}" dt="2024-06-07T14:49:50.023" v="2" actId="47"/>
        <pc:sldMkLst>
          <pc:docMk/>
          <pc:sldMk cId="2597415565" sldId="274"/>
        </pc:sldMkLst>
      </pc:sldChg>
      <pc:sldChg chg="del">
        <pc:chgData name="Arthur, Tina M" userId="54b6a8c7-f174-4f3d-a39d-26ab4205aa61" providerId="ADAL" clId="{1EDDCE0E-6999-4DB2-8296-39F5E192F262}" dt="2024-06-07T14:49:50.641" v="3" actId="47"/>
        <pc:sldMkLst>
          <pc:docMk/>
          <pc:sldMk cId="3273745685" sldId="276"/>
        </pc:sldMkLst>
      </pc:sldChg>
      <pc:sldChg chg="del">
        <pc:chgData name="Arthur, Tina M" userId="54b6a8c7-f174-4f3d-a39d-26ab4205aa61" providerId="ADAL" clId="{1EDDCE0E-6999-4DB2-8296-39F5E192F262}" dt="2024-06-07T14:49:51.768" v="4" actId="47"/>
        <pc:sldMkLst>
          <pc:docMk/>
          <pc:sldMk cId="3203288689" sldId="278"/>
        </pc:sldMkLst>
      </pc:sldChg>
      <pc:sldChg chg="del">
        <pc:chgData name="Arthur, Tina M" userId="54b6a8c7-f174-4f3d-a39d-26ab4205aa61" providerId="ADAL" clId="{1EDDCE0E-6999-4DB2-8296-39F5E192F262}" dt="2024-06-07T14:49:55.753" v="6" actId="47"/>
        <pc:sldMkLst>
          <pc:docMk/>
          <pc:sldMk cId="3317560995" sldId="281"/>
        </pc:sldMkLst>
      </pc:sldChg>
      <pc:sldChg chg="del">
        <pc:chgData name="Arthur, Tina M" userId="54b6a8c7-f174-4f3d-a39d-26ab4205aa61" providerId="ADAL" clId="{1EDDCE0E-6999-4DB2-8296-39F5E192F262}" dt="2024-06-07T14:49:56.249" v="7" actId="47"/>
        <pc:sldMkLst>
          <pc:docMk/>
          <pc:sldMk cId="2261551587" sldId="283"/>
        </pc:sldMkLst>
      </pc:sldChg>
      <pc:sldChg chg="del">
        <pc:chgData name="Arthur, Tina M" userId="54b6a8c7-f174-4f3d-a39d-26ab4205aa61" providerId="ADAL" clId="{1EDDCE0E-6999-4DB2-8296-39F5E192F262}" dt="2024-06-07T14:49:56.714" v="8" actId="47"/>
        <pc:sldMkLst>
          <pc:docMk/>
          <pc:sldMk cId="1503800190" sldId="284"/>
        </pc:sldMkLst>
      </pc:sldChg>
      <pc:sldChg chg="del">
        <pc:chgData name="Arthur, Tina M" userId="54b6a8c7-f174-4f3d-a39d-26ab4205aa61" providerId="ADAL" clId="{1EDDCE0E-6999-4DB2-8296-39F5E192F262}" dt="2024-06-07T14:49:57.198" v="9" actId="47"/>
        <pc:sldMkLst>
          <pc:docMk/>
          <pc:sldMk cId="2292336186" sldId="285"/>
        </pc:sldMkLst>
      </pc:sldChg>
      <pc:sldChg chg="del">
        <pc:chgData name="Arthur, Tina M" userId="54b6a8c7-f174-4f3d-a39d-26ab4205aa61" providerId="ADAL" clId="{1EDDCE0E-6999-4DB2-8296-39F5E192F262}" dt="2024-06-07T14:49:57.689" v="10" actId="47"/>
        <pc:sldMkLst>
          <pc:docMk/>
          <pc:sldMk cId="4034657540" sldId="286"/>
        </pc:sldMkLst>
      </pc:sldChg>
      <pc:sldChg chg="del">
        <pc:chgData name="Arthur, Tina M" userId="54b6a8c7-f174-4f3d-a39d-26ab4205aa61" providerId="ADAL" clId="{1EDDCE0E-6999-4DB2-8296-39F5E192F262}" dt="2024-06-07T14:49:59.501" v="12" actId="47"/>
        <pc:sldMkLst>
          <pc:docMk/>
          <pc:sldMk cId="3931521387" sldId="291"/>
        </pc:sldMkLst>
      </pc:sldChg>
      <pc:sldChg chg="del">
        <pc:chgData name="Arthur, Tina M" userId="54b6a8c7-f174-4f3d-a39d-26ab4205aa61" providerId="ADAL" clId="{1EDDCE0E-6999-4DB2-8296-39F5E192F262}" dt="2024-06-07T14:50:00.056" v="13" actId="47"/>
        <pc:sldMkLst>
          <pc:docMk/>
          <pc:sldMk cId="2367970229" sldId="303"/>
        </pc:sldMkLst>
      </pc:sldChg>
      <pc:sldChg chg="del">
        <pc:chgData name="Arthur, Tina M" userId="54b6a8c7-f174-4f3d-a39d-26ab4205aa61" providerId="ADAL" clId="{1EDDCE0E-6999-4DB2-8296-39F5E192F262}" dt="2024-06-07T14:49:52.912" v="5" actId="47"/>
        <pc:sldMkLst>
          <pc:docMk/>
          <pc:sldMk cId="3955608061" sldId="310"/>
        </pc:sldMkLst>
      </pc:sldChg>
      <pc:sldChg chg="del">
        <pc:chgData name="Arthur, Tina M" userId="54b6a8c7-f174-4f3d-a39d-26ab4205aa61" providerId="ADAL" clId="{1EDDCE0E-6999-4DB2-8296-39F5E192F262}" dt="2024-06-07T14:49:58.277" v="11" actId="47"/>
        <pc:sldMkLst>
          <pc:docMk/>
          <pc:sldMk cId="2581301397" sldId="311"/>
        </pc:sldMkLst>
      </pc:sldChg>
    </pc:docChg>
  </pc:docChgLst>
  <pc:docChgLst>
    <pc:chgData name="Arthur, Tina M" userId="S::tmarthur@uiowa.edu::54b6a8c7-f174-4f3d-a39d-26ab4205aa61" providerId="AD" clId="Web-{0BCE99EC-0F22-5543-DD43-2AA71EB2E922}"/>
    <pc:docChg chg="addSld">
      <pc:chgData name="Arthur, Tina M" userId="S::tmarthur@uiowa.edu::54b6a8c7-f174-4f3d-a39d-26ab4205aa61" providerId="AD" clId="Web-{0BCE99EC-0F22-5543-DD43-2AA71EB2E922}" dt="2024-06-07T14:39:41.626" v="29"/>
      <pc:docMkLst>
        <pc:docMk/>
      </pc:docMkLst>
      <pc:sldChg chg="add">
        <pc:chgData name="Arthur, Tina M" userId="S::tmarthur@uiowa.edu::54b6a8c7-f174-4f3d-a39d-26ab4205aa61" providerId="AD" clId="Web-{0BCE99EC-0F22-5543-DD43-2AA71EB2E922}" dt="2024-06-07T14:35:27.477" v="0"/>
        <pc:sldMkLst>
          <pc:docMk/>
          <pc:sldMk cId="706774167" sldId="271"/>
        </pc:sldMkLst>
      </pc:sldChg>
      <pc:sldChg chg="add">
        <pc:chgData name="Arthur, Tina M" userId="S::tmarthur@uiowa.edu::54b6a8c7-f174-4f3d-a39d-26ab4205aa61" providerId="AD" clId="Web-{0BCE99EC-0F22-5543-DD43-2AA71EB2E922}" dt="2024-06-07T14:35:27.477" v="1"/>
        <pc:sldMkLst>
          <pc:docMk/>
          <pc:sldMk cId="4286340656" sldId="272"/>
        </pc:sldMkLst>
      </pc:sldChg>
      <pc:sldChg chg="add">
        <pc:chgData name="Arthur, Tina M" userId="S::tmarthur@uiowa.edu::54b6a8c7-f174-4f3d-a39d-26ab4205aa61" providerId="AD" clId="Web-{0BCE99EC-0F22-5543-DD43-2AA71EB2E922}" dt="2024-06-07T14:35:27.492" v="2"/>
        <pc:sldMkLst>
          <pc:docMk/>
          <pc:sldMk cId="1048994154" sldId="273"/>
        </pc:sldMkLst>
      </pc:sldChg>
      <pc:sldChg chg="add">
        <pc:chgData name="Arthur, Tina M" userId="S::tmarthur@uiowa.edu::54b6a8c7-f174-4f3d-a39d-26ab4205aa61" providerId="AD" clId="Web-{0BCE99EC-0F22-5543-DD43-2AA71EB2E922}" dt="2024-06-07T14:35:27.492" v="3"/>
        <pc:sldMkLst>
          <pc:docMk/>
          <pc:sldMk cId="2597415565" sldId="274"/>
        </pc:sldMkLst>
      </pc:sldChg>
      <pc:sldChg chg="add">
        <pc:chgData name="Arthur, Tina M" userId="S::tmarthur@uiowa.edu::54b6a8c7-f174-4f3d-a39d-26ab4205aa61" providerId="AD" clId="Web-{0BCE99EC-0F22-5543-DD43-2AA71EB2E922}" dt="2024-06-07T14:35:27.508" v="4"/>
        <pc:sldMkLst>
          <pc:docMk/>
          <pc:sldMk cId="3273745685" sldId="276"/>
        </pc:sldMkLst>
      </pc:sldChg>
      <pc:sldChg chg="add">
        <pc:chgData name="Arthur, Tina M" userId="S::tmarthur@uiowa.edu::54b6a8c7-f174-4f3d-a39d-26ab4205aa61" providerId="AD" clId="Web-{0BCE99EC-0F22-5543-DD43-2AA71EB2E922}" dt="2024-06-07T14:35:27.539" v="5"/>
        <pc:sldMkLst>
          <pc:docMk/>
          <pc:sldMk cId="3203288689" sldId="278"/>
        </pc:sldMkLst>
      </pc:sldChg>
      <pc:sldChg chg="add">
        <pc:chgData name="Arthur, Tina M" userId="S::tmarthur@uiowa.edu::54b6a8c7-f174-4f3d-a39d-26ab4205aa61" providerId="AD" clId="Web-{0BCE99EC-0F22-5543-DD43-2AA71EB2E922}" dt="2024-06-07T14:35:27.586" v="7"/>
        <pc:sldMkLst>
          <pc:docMk/>
          <pc:sldMk cId="3317560995" sldId="281"/>
        </pc:sldMkLst>
      </pc:sldChg>
      <pc:sldChg chg="add">
        <pc:chgData name="Arthur, Tina M" userId="S::tmarthur@uiowa.edu::54b6a8c7-f174-4f3d-a39d-26ab4205aa61" providerId="AD" clId="Web-{0BCE99EC-0F22-5543-DD43-2AA71EB2E922}" dt="2024-06-07T14:35:27.586" v="8"/>
        <pc:sldMkLst>
          <pc:docMk/>
          <pc:sldMk cId="2261551587" sldId="283"/>
        </pc:sldMkLst>
      </pc:sldChg>
      <pc:sldChg chg="add">
        <pc:chgData name="Arthur, Tina M" userId="S::tmarthur@uiowa.edu::54b6a8c7-f174-4f3d-a39d-26ab4205aa61" providerId="AD" clId="Web-{0BCE99EC-0F22-5543-DD43-2AA71EB2E922}" dt="2024-06-07T14:35:27.602" v="9"/>
        <pc:sldMkLst>
          <pc:docMk/>
          <pc:sldMk cId="1503800190" sldId="284"/>
        </pc:sldMkLst>
      </pc:sldChg>
      <pc:sldChg chg="add">
        <pc:chgData name="Arthur, Tina M" userId="S::tmarthur@uiowa.edu::54b6a8c7-f174-4f3d-a39d-26ab4205aa61" providerId="AD" clId="Web-{0BCE99EC-0F22-5543-DD43-2AA71EB2E922}" dt="2024-06-07T14:35:27.617" v="10"/>
        <pc:sldMkLst>
          <pc:docMk/>
          <pc:sldMk cId="2292336186" sldId="285"/>
        </pc:sldMkLst>
      </pc:sldChg>
      <pc:sldChg chg="add">
        <pc:chgData name="Arthur, Tina M" userId="S::tmarthur@uiowa.edu::54b6a8c7-f174-4f3d-a39d-26ab4205aa61" providerId="AD" clId="Web-{0BCE99EC-0F22-5543-DD43-2AA71EB2E922}" dt="2024-06-07T14:35:27.633" v="11"/>
        <pc:sldMkLst>
          <pc:docMk/>
          <pc:sldMk cId="4034657540" sldId="286"/>
        </pc:sldMkLst>
      </pc:sldChg>
      <pc:sldChg chg="add">
        <pc:chgData name="Arthur, Tina M" userId="S::tmarthur@uiowa.edu::54b6a8c7-f174-4f3d-a39d-26ab4205aa61" providerId="AD" clId="Web-{0BCE99EC-0F22-5543-DD43-2AA71EB2E922}" dt="2024-06-07T14:35:27.664" v="13"/>
        <pc:sldMkLst>
          <pc:docMk/>
          <pc:sldMk cId="3931521387" sldId="291"/>
        </pc:sldMkLst>
      </pc:sldChg>
      <pc:sldChg chg="add">
        <pc:chgData name="Arthur, Tina M" userId="S::tmarthur@uiowa.edu::54b6a8c7-f174-4f3d-a39d-26ab4205aa61" providerId="AD" clId="Web-{0BCE99EC-0F22-5543-DD43-2AA71EB2E922}" dt="2024-06-07T14:35:27.664" v="14"/>
        <pc:sldMkLst>
          <pc:docMk/>
          <pc:sldMk cId="2367970229" sldId="303"/>
        </pc:sldMkLst>
      </pc:sldChg>
      <pc:sldChg chg="add">
        <pc:chgData name="Arthur, Tina M" userId="S::tmarthur@uiowa.edu::54b6a8c7-f174-4f3d-a39d-26ab4205aa61" providerId="AD" clId="Web-{0BCE99EC-0F22-5543-DD43-2AA71EB2E922}" dt="2024-06-07T14:35:27.570" v="6"/>
        <pc:sldMkLst>
          <pc:docMk/>
          <pc:sldMk cId="3955608061" sldId="310"/>
        </pc:sldMkLst>
      </pc:sldChg>
      <pc:sldChg chg="add">
        <pc:chgData name="Arthur, Tina M" userId="S::tmarthur@uiowa.edu::54b6a8c7-f174-4f3d-a39d-26ab4205aa61" providerId="AD" clId="Web-{0BCE99EC-0F22-5543-DD43-2AA71EB2E922}" dt="2024-06-07T14:35:27.649" v="12"/>
        <pc:sldMkLst>
          <pc:docMk/>
          <pc:sldMk cId="2581301397" sldId="311"/>
        </pc:sldMkLst>
      </pc:sldChg>
      <pc:sldChg chg="add">
        <pc:chgData name="Arthur, Tina M" userId="S::tmarthur@uiowa.edu::54b6a8c7-f174-4f3d-a39d-26ab4205aa61" providerId="AD" clId="Web-{0BCE99EC-0F22-5543-DD43-2AA71EB2E922}" dt="2024-06-07T14:35:27.680" v="15"/>
        <pc:sldMkLst>
          <pc:docMk/>
          <pc:sldMk cId="3333534677" sldId="312"/>
        </pc:sldMkLst>
      </pc:sldChg>
      <pc:sldChg chg="add">
        <pc:chgData name="Arthur, Tina M" userId="S::tmarthur@uiowa.edu::54b6a8c7-f174-4f3d-a39d-26ab4205aa61" providerId="AD" clId="Web-{0BCE99EC-0F22-5543-DD43-2AA71EB2E922}" dt="2024-06-07T14:36:21.666" v="16"/>
        <pc:sldMkLst>
          <pc:docMk/>
          <pc:sldMk cId="1841231794" sldId="313"/>
        </pc:sldMkLst>
      </pc:sldChg>
      <pc:sldChg chg="add">
        <pc:chgData name="Arthur, Tina M" userId="S::tmarthur@uiowa.edu::54b6a8c7-f174-4f3d-a39d-26ab4205aa61" providerId="AD" clId="Web-{0BCE99EC-0F22-5543-DD43-2AA71EB2E922}" dt="2024-06-07T14:36:47.417" v="17"/>
        <pc:sldMkLst>
          <pc:docMk/>
          <pc:sldMk cId="4000812198" sldId="314"/>
        </pc:sldMkLst>
      </pc:sldChg>
      <pc:sldChg chg="add">
        <pc:chgData name="Arthur, Tina M" userId="S::tmarthur@uiowa.edu::54b6a8c7-f174-4f3d-a39d-26ab4205aa61" providerId="AD" clId="Web-{0BCE99EC-0F22-5543-DD43-2AA71EB2E922}" dt="2024-06-07T14:36:56.339" v="18"/>
        <pc:sldMkLst>
          <pc:docMk/>
          <pc:sldMk cId="1842396299" sldId="315"/>
        </pc:sldMkLst>
      </pc:sldChg>
      <pc:sldChg chg="add">
        <pc:chgData name="Arthur, Tina M" userId="S::tmarthur@uiowa.edu::54b6a8c7-f174-4f3d-a39d-26ab4205aa61" providerId="AD" clId="Web-{0BCE99EC-0F22-5543-DD43-2AA71EB2E922}" dt="2024-06-07T14:37:09.855" v="19"/>
        <pc:sldMkLst>
          <pc:docMk/>
          <pc:sldMk cId="3480837346" sldId="316"/>
        </pc:sldMkLst>
      </pc:sldChg>
      <pc:sldChg chg="add">
        <pc:chgData name="Arthur, Tina M" userId="S::tmarthur@uiowa.edu::54b6a8c7-f174-4f3d-a39d-26ab4205aa61" providerId="AD" clId="Web-{0BCE99EC-0F22-5543-DD43-2AA71EB2E922}" dt="2024-06-07T14:37:47.466" v="20"/>
        <pc:sldMkLst>
          <pc:docMk/>
          <pc:sldMk cId="1957505156" sldId="317"/>
        </pc:sldMkLst>
      </pc:sldChg>
      <pc:sldChg chg="add">
        <pc:chgData name="Arthur, Tina M" userId="S::tmarthur@uiowa.edu::54b6a8c7-f174-4f3d-a39d-26ab4205aa61" providerId="AD" clId="Web-{0BCE99EC-0F22-5543-DD43-2AA71EB2E922}" dt="2024-06-07T14:38:13.404" v="21"/>
        <pc:sldMkLst>
          <pc:docMk/>
          <pc:sldMk cId="2798130814" sldId="318"/>
        </pc:sldMkLst>
      </pc:sldChg>
      <pc:sldChg chg="add">
        <pc:chgData name="Arthur, Tina M" userId="S::tmarthur@uiowa.edu::54b6a8c7-f174-4f3d-a39d-26ab4205aa61" providerId="AD" clId="Web-{0BCE99EC-0F22-5543-DD43-2AA71EB2E922}" dt="2024-06-07T14:38:24.608" v="22"/>
        <pc:sldMkLst>
          <pc:docMk/>
          <pc:sldMk cId="2920382033" sldId="319"/>
        </pc:sldMkLst>
      </pc:sldChg>
      <pc:sldChg chg="add">
        <pc:chgData name="Arthur, Tina M" userId="S::tmarthur@uiowa.edu::54b6a8c7-f174-4f3d-a39d-26ab4205aa61" providerId="AD" clId="Web-{0BCE99EC-0F22-5543-DD43-2AA71EB2E922}" dt="2024-06-07T14:38:34.842" v="23"/>
        <pc:sldMkLst>
          <pc:docMk/>
          <pc:sldMk cId="3943770906" sldId="320"/>
        </pc:sldMkLst>
      </pc:sldChg>
      <pc:sldChg chg="add">
        <pc:chgData name="Arthur, Tina M" userId="S::tmarthur@uiowa.edu::54b6a8c7-f174-4f3d-a39d-26ab4205aa61" providerId="AD" clId="Web-{0BCE99EC-0F22-5543-DD43-2AA71EB2E922}" dt="2024-06-07T14:38:49.312" v="24"/>
        <pc:sldMkLst>
          <pc:docMk/>
          <pc:sldMk cId="2880769494" sldId="321"/>
        </pc:sldMkLst>
      </pc:sldChg>
      <pc:sldChg chg="add">
        <pc:chgData name="Arthur, Tina M" userId="S::tmarthur@uiowa.edu::54b6a8c7-f174-4f3d-a39d-26ab4205aa61" providerId="AD" clId="Web-{0BCE99EC-0F22-5543-DD43-2AA71EB2E922}" dt="2024-06-07T14:39:00.828" v="25"/>
        <pc:sldMkLst>
          <pc:docMk/>
          <pc:sldMk cId="2447627537" sldId="322"/>
        </pc:sldMkLst>
      </pc:sldChg>
      <pc:sldChg chg="add">
        <pc:chgData name="Arthur, Tina M" userId="S::tmarthur@uiowa.edu::54b6a8c7-f174-4f3d-a39d-26ab4205aa61" providerId="AD" clId="Web-{0BCE99EC-0F22-5543-DD43-2AA71EB2E922}" dt="2024-06-07T14:39:12.234" v="26"/>
        <pc:sldMkLst>
          <pc:docMk/>
          <pc:sldMk cId="1033202520" sldId="323"/>
        </pc:sldMkLst>
      </pc:sldChg>
      <pc:sldChg chg="add">
        <pc:chgData name="Arthur, Tina M" userId="S::tmarthur@uiowa.edu::54b6a8c7-f174-4f3d-a39d-26ab4205aa61" providerId="AD" clId="Web-{0BCE99EC-0F22-5543-DD43-2AA71EB2E922}" dt="2024-06-07T14:39:26.469" v="27"/>
        <pc:sldMkLst>
          <pc:docMk/>
          <pc:sldMk cId="2925736333" sldId="324"/>
        </pc:sldMkLst>
      </pc:sldChg>
      <pc:sldChg chg="add">
        <pc:chgData name="Arthur, Tina M" userId="S::tmarthur@uiowa.edu::54b6a8c7-f174-4f3d-a39d-26ab4205aa61" providerId="AD" clId="Web-{0BCE99EC-0F22-5543-DD43-2AA71EB2E922}" dt="2024-06-07T14:39:33.876" v="28"/>
        <pc:sldMkLst>
          <pc:docMk/>
          <pc:sldMk cId="2895061019" sldId="325"/>
        </pc:sldMkLst>
      </pc:sldChg>
      <pc:sldChg chg="add">
        <pc:chgData name="Arthur, Tina M" userId="S::tmarthur@uiowa.edu::54b6a8c7-f174-4f3d-a39d-26ab4205aa61" providerId="AD" clId="Web-{0BCE99EC-0F22-5543-DD43-2AA71EB2E922}" dt="2024-06-07T14:39:41.626" v="29"/>
        <pc:sldMkLst>
          <pc:docMk/>
          <pc:sldMk cId="3471409245" sldId="326"/>
        </pc:sldMkLst>
      </pc:sldChg>
    </pc:docChg>
  </pc:docChgLst>
  <pc:docChgLst>
    <pc:chgData name="Arthur, Tina M" userId="S::tmarthur@uiowa.edu::54b6a8c7-f174-4f3d-a39d-26ab4205aa61" providerId="AD" clId="Web-{1A6C5D62-9B93-8631-43F3-C145B8F3F722}"/>
    <pc:docChg chg="addSld delSld modSld sldOrd addMainMaster modMainMaster">
      <pc:chgData name="Arthur, Tina M" userId="S::tmarthur@uiowa.edu::54b6a8c7-f174-4f3d-a39d-26ab4205aa61" providerId="AD" clId="Web-{1A6C5D62-9B93-8631-43F3-C145B8F3F722}" dt="2024-06-07T15:33:01.748" v="358"/>
      <pc:docMkLst>
        <pc:docMk/>
      </pc:docMkLst>
      <pc:sldChg chg="modSp">
        <pc:chgData name="Arthur, Tina M" userId="S::tmarthur@uiowa.edu::54b6a8c7-f174-4f3d-a39d-26ab4205aa61" providerId="AD" clId="Web-{1A6C5D62-9B93-8631-43F3-C145B8F3F722}" dt="2024-06-07T15:04:57.080" v="68" actId="20577"/>
        <pc:sldMkLst>
          <pc:docMk/>
          <pc:sldMk cId="706774167" sldId="271"/>
        </pc:sldMkLst>
        <pc:spChg chg="mod">
          <ac:chgData name="Arthur, Tina M" userId="S::tmarthur@uiowa.edu::54b6a8c7-f174-4f3d-a39d-26ab4205aa61" providerId="AD" clId="Web-{1A6C5D62-9B93-8631-43F3-C145B8F3F722}" dt="2024-06-07T15:04:36.907" v="66" actId="20577"/>
          <ac:spMkLst>
            <pc:docMk/>
            <pc:sldMk cId="706774167" sldId="271"/>
            <ac:spMk id="2" creationId="{59480B23-7308-1745-A1A9-A5522BA49EE8}"/>
          </ac:spMkLst>
        </pc:spChg>
        <pc:spChg chg="mod">
          <ac:chgData name="Arthur, Tina M" userId="S::tmarthur@uiowa.edu::54b6a8c7-f174-4f3d-a39d-26ab4205aa61" providerId="AD" clId="Web-{1A6C5D62-9B93-8631-43F3-C145B8F3F722}" dt="2024-06-07T15:04:57.080" v="68" actId="20577"/>
          <ac:spMkLst>
            <pc:docMk/>
            <pc:sldMk cId="706774167" sldId="271"/>
            <ac:spMk id="5" creationId="{A71FEB04-6AB2-DD4F-B560-E3674C11A535}"/>
          </ac:spMkLst>
        </pc:spChg>
        <pc:spChg chg="mod">
          <ac:chgData name="Arthur, Tina M" userId="S::tmarthur@uiowa.edu::54b6a8c7-f174-4f3d-a39d-26ab4205aa61" providerId="AD" clId="Web-{1A6C5D62-9B93-8631-43F3-C145B8F3F722}" dt="2024-06-07T15:04:46.939" v="67" actId="20577"/>
          <ac:spMkLst>
            <pc:docMk/>
            <pc:sldMk cId="706774167" sldId="271"/>
            <ac:spMk id="12" creationId="{ADA0161C-D166-6E4C-8069-E1FBFE0BE5F2}"/>
          </ac:spMkLst>
        </pc:spChg>
      </pc:sldChg>
      <pc:sldChg chg="add del">
        <pc:chgData name="Arthur, Tina M" userId="S::tmarthur@uiowa.edu::54b6a8c7-f174-4f3d-a39d-26ab4205aa61" providerId="AD" clId="Web-{1A6C5D62-9B93-8631-43F3-C145B8F3F722}" dt="2024-06-07T15:11:00.514" v="132"/>
        <pc:sldMkLst>
          <pc:docMk/>
          <pc:sldMk cId="3273745685" sldId="276"/>
        </pc:sldMkLst>
      </pc:sldChg>
      <pc:sldChg chg="delSp modSp add del">
        <pc:chgData name="Arthur, Tina M" userId="S::tmarthur@uiowa.edu::54b6a8c7-f174-4f3d-a39d-26ab4205aa61" providerId="AD" clId="Web-{1A6C5D62-9B93-8631-43F3-C145B8F3F722}" dt="2024-06-07T15:28:38.161" v="315"/>
        <pc:sldMkLst>
          <pc:docMk/>
          <pc:sldMk cId="1503800190" sldId="284"/>
        </pc:sldMkLst>
        <pc:spChg chg="del">
          <ac:chgData name="Arthur, Tina M" userId="S::tmarthur@uiowa.edu::54b6a8c7-f174-4f3d-a39d-26ab4205aa61" providerId="AD" clId="Web-{1A6C5D62-9B93-8631-43F3-C145B8F3F722}" dt="2024-06-07T15:24:13.808" v="268"/>
          <ac:spMkLst>
            <pc:docMk/>
            <pc:sldMk cId="1503800190" sldId="284"/>
            <ac:spMk id="13" creationId="{00000000-0000-0000-0000-000000000000}"/>
          </ac:spMkLst>
        </pc:spChg>
        <pc:spChg chg="del">
          <ac:chgData name="Arthur, Tina M" userId="S::tmarthur@uiowa.edu::54b6a8c7-f174-4f3d-a39d-26ab4205aa61" providerId="AD" clId="Web-{1A6C5D62-9B93-8631-43F3-C145B8F3F722}" dt="2024-06-07T15:24:13.730" v="267"/>
          <ac:spMkLst>
            <pc:docMk/>
            <pc:sldMk cId="1503800190" sldId="284"/>
            <ac:spMk id="21" creationId="{00000000-0000-0000-0000-000000000000}"/>
          </ac:spMkLst>
        </pc:spChg>
        <pc:spChg chg="del">
          <ac:chgData name="Arthur, Tina M" userId="S::tmarthur@uiowa.edu::54b6a8c7-f174-4f3d-a39d-26ab4205aa61" providerId="AD" clId="Web-{1A6C5D62-9B93-8631-43F3-C145B8F3F722}" dt="2024-06-07T15:24:22.746" v="275"/>
          <ac:spMkLst>
            <pc:docMk/>
            <pc:sldMk cId="1503800190" sldId="284"/>
            <ac:spMk id="22" creationId="{00000000-0000-0000-0000-000000000000}"/>
          </ac:spMkLst>
        </pc:spChg>
        <pc:spChg chg="del">
          <ac:chgData name="Arthur, Tina M" userId="S::tmarthur@uiowa.edu::54b6a8c7-f174-4f3d-a39d-26ab4205aa61" providerId="AD" clId="Web-{1A6C5D62-9B93-8631-43F3-C145B8F3F722}" dt="2024-06-07T15:24:25.824" v="277"/>
          <ac:spMkLst>
            <pc:docMk/>
            <pc:sldMk cId="1503800190" sldId="284"/>
            <ac:spMk id="23" creationId="{00000000-0000-0000-0000-000000000000}"/>
          </ac:spMkLst>
        </pc:spChg>
        <pc:spChg chg="del mod">
          <ac:chgData name="Arthur, Tina M" userId="S::tmarthur@uiowa.edu::54b6a8c7-f174-4f3d-a39d-26ab4205aa61" providerId="AD" clId="Web-{1A6C5D62-9B93-8631-43F3-C145B8F3F722}" dt="2024-06-07T15:24:15.433" v="270"/>
          <ac:spMkLst>
            <pc:docMk/>
            <pc:sldMk cId="1503800190" sldId="284"/>
            <ac:spMk id="24" creationId="{00000000-0000-0000-0000-000000000000}"/>
          </ac:spMkLst>
        </pc:spChg>
        <pc:spChg chg="del">
          <ac:chgData name="Arthur, Tina M" userId="S::tmarthur@uiowa.edu::54b6a8c7-f174-4f3d-a39d-26ab4205aa61" providerId="AD" clId="Web-{1A6C5D62-9B93-8631-43F3-C145B8F3F722}" dt="2024-06-07T15:24:21.667" v="274"/>
          <ac:spMkLst>
            <pc:docMk/>
            <pc:sldMk cId="1503800190" sldId="284"/>
            <ac:spMk id="25" creationId="{00000000-0000-0000-0000-000000000000}"/>
          </ac:spMkLst>
        </pc:spChg>
        <pc:spChg chg="del">
          <ac:chgData name="Arthur, Tina M" userId="S::tmarthur@uiowa.edu::54b6a8c7-f174-4f3d-a39d-26ab4205aa61" providerId="AD" clId="Web-{1A6C5D62-9B93-8631-43F3-C145B8F3F722}" dt="2024-06-07T15:24:24.558" v="276"/>
          <ac:spMkLst>
            <pc:docMk/>
            <pc:sldMk cId="1503800190" sldId="284"/>
            <ac:spMk id="26" creationId="{00000000-0000-0000-0000-000000000000}"/>
          </ac:spMkLst>
        </pc:spChg>
        <pc:graphicFrameChg chg="del">
          <ac:chgData name="Arthur, Tina M" userId="S::tmarthur@uiowa.edu::54b6a8c7-f174-4f3d-a39d-26ab4205aa61" providerId="AD" clId="Web-{1A6C5D62-9B93-8631-43F3-C145B8F3F722}" dt="2024-06-07T15:24:09.948" v="265"/>
          <ac:graphicFrameMkLst>
            <pc:docMk/>
            <pc:sldMk cId="1503800190" sldId="284"/>
            <ac:graphicFrameMk id="8" creationId="{00000000-0000-0000-0000-000000000000}"/>
          </ac:graphicFrameMkLst>
        </pc:graphicFrameChg>
        <pc:graphicFrameChg chg="del">
          <ac:chgData name="Arthur, Tina M" userId="S::tmarthur@uiowa.edu::54b6a8c7-f174-4f3d-a39d-26ab4205aa61" providerId="AD" clId="Web-{1A6C5D62-9B93-8631-43F3-C145B8F3F722}" dt="2024-06-07T15:24:16.777" v="271"/>
          <ac:graphicFrameMkLst>
            <pc:docMk/>
            <pc:sldMk cId="1503800190" sldId="284"/>
            <ac:graphicFrameMk id="19" creationId="{00000000-0000-0000-0000-000000000000}"/>
          </ac:graphicFrameMkLst>
        </pc:graphicFrameChg>
        <pc:graphicFrameChg chg="del modGraphic">
          <ac:chgData name="Arthur, Tina M" userId="S::tmarthur@uiowa.edu::54b6a8c7-f174-4f3d-a39d-26ab4205aa61" providerId="AD" clId="Web-{1A6C5D62-9B93-8631-43F3-C145B8F3F722}" dt="2024-06-07T15:24:19.839" v="273"/>
          <ac:graphicFrameMkLst>
            <pc:docMk/>
            <pc:sldMk cId="1503800190" sldId="284"/>
            <ac:graphicFrameMk id="20" creationId="{00000000-0000-0000-0000-000000000000}"/>
          </ac:graphicFrameMkLst>
        </pc:graphicFrameChg>
      </pc:sldChg>
      <pc:sldChg chg="addSp delSp modSp add ord delAnim">
        <pc:chgData name="Arthur, Tina M" userId="S::tmarthur@uiowa.edu::54b6a8c7-f174-4f3d-a39d-26ab4205aa61" providerId="AD" clId="Web-{1A6C5D62-9B93-8631-43F3-C145B8F3F722}" dt="2024-06-07T15:13:13.550" v="157" actId="20577"/>
        <pc:sldMkLst>
          <pc:docMk/>
          <pc:sldMk cId="3955608061" sldId="310"/>
        </pc:sldMkLst>
        <pc:spChg chg="add mod">
          <ac:chgData name="Arthur, Tina M" userId="S::tmarthur@uiowa.edu::54b6a8c7-f174-4f3d-a39d-26ab4205aa61" providerId="AD" clId="Web-{1A6C5D62-9B93-8631-43F3-C145B8F3F722}" dt="2024-06-07T15:13:13.550" v="157" actId="20577"/>
          <ac:spMkLst>
            <pc:docMk/>
            <pc:sldMk cId="3955608061" sldId="310"/>
            <ac:spMk id="9" creationId="{FF9D2C38-062A-428C-4AF1-9F7C0F48B09A}"/>
          </ac:spMkLst>
        </pc:spChg>
        <pc:spChg chg="add del">
          <ac:chgData name="Arthur, Tina M" userId="S::tmarthur@uiowa.edu::54b6a8c7-f174-4f3d-a39d-26ab4205aa61" providerId="AD" clId="Web-{1A6C5D62-9B93-8631-43F3-C145B8F3F722}" dt="2024-06-07T14:59:29.084" v="57"/>
          <ac:spMkLst>
            <pc:docMk/>
            <pc:sldMk cId="3955608061" sldId="310"/>
            <ac:spMk id="11" creationId="{A08962AE-D099-F3B9-6B0B-E2D0550A822E}"/>
          </ac:spMkLst>
        </pc:spChg>
        <pc:spChg chg="add mod">
          <ac:chgData name="Arthur, Tina M" userId="S::tmarthur@uiowa.edu::54b6a8c7-f174-4f3d-a39d-26ab4205aa61" providerId="AD" clId="Web-{1A6C5D62-9B93-8631-43F3-C145B8F3F722}" dt="2024-06-07T14:59:37.850" v="58"/>
          <ac:spMkLst>
            <pc:docMk/>
            <pc:sldMk cId="3955608061" sldId="310"/>
            <ac:spMk id="13" creationId="{C7E063A9-3F67-32EA-0E5E-8842931A7C47}"/>
          </ac:spMkLst>
        </pc:spChg>
        <pc:spChg chg="del">
          <ac:chgData name="Arthur, Tina M" userId="S::tmarthur@uiowa.edu::54b6a8c7-f174-4f3d-a39d-26ab4205aa61" providerId="AD" clId="Web-{1A6C5D62-9B93-8631-43F3-C145B8F3F722}" dt="2024-06-07T14:58:08.518" v="44"/>
          <ac:spMkLst>
            <pc:docMk/>
            <pc:sldMk cId="3955608061" sldId="310"/>
            <ac:spMk id="32" creationId="{00000000-0000-0000-0000-000000000000}"/>
          </ac:spMkLst>
        </pc:spChg>
        <pc:spChg chg="del">
          <ac:chgData name="Arthur, Tina M" userId="S::tmarthur@uiowa.edu::54b6a8c7-f174-4f3d-a39d-26ab4205aa61" providerId="AD" clId="Web-{1A6C5D62-9B93-8631-43F3-C145B8F3F722}" dt="2024-06-07T14:58:16.769" v="45"/>
          <ac:spMkLst>
            <pc:docMk/>
            <pc:sldMk cId="3955608061" sldId="310"/>
            <ac:spMk id="68" creationId="{70D49B1F-FDD3-406E-8CAB-9F5E297412A5}"/>
          </ac:spMkLst>
        </pc:spChg>
        <pc:grpChg chg="add mod">
          <ac:chgData name="Arthur, Tina M" userId="S::tmarthur@uiowa.edu::54b6a8c7-f174-4f3d-a39d-26ab4205aa61" providerId="AD" clId="Web-{1A6C5D62-9B93-8631-43F3-C145B8F3F722}" dt="2024-06-07T14:59:16.333" v="55" actId="1076"/>
          <ac:grpSpMkLst>
            <pc:docMk/>
            <pc:sldMk cId="3955608061" sldId="310"/>
            <ac:grpSpMk id="6" creationId="{F09B29C0-636C-30D6-CBCF-889CA2707FD8}"/>
          </ac:grpSpMkLst>
        </pc:grpChg>
      </pc:sldChg>
      <pc:sldChg chg="modSp">
        <pc:chgData name="Arthur, Tina M" userId="S::tmarthur@uiowa.edu::54b6a8c7-f174-4f3d-a39d-26ab4205aa61" providerId="AD" clId="Web-{1A6C5D62-9B93-8631-43F3-C145B8F3F722}" dt="2024-06-07T15:27:37.112" v="312" actId="20577"/>
        <pc:sldMkLst>
          <pc:docMk/>
          <pc:sldMk cId="1841231794" sldId="313"/>
        </pc:sldMkLst>
        <pc:spChg chg="mod">
          <ac:chgData name="Arthur, Tina M" userId="S::tmarthur@uiowa.edu::54b6a8c7-f174-4f3d-a39d-26ab4205aa61" providerId="AD" clId="Web-{1A6C5D62-9B93-8631-43F3-C145B8F3F722}" dt="2024-06-07T15:27:37.112" v="312" actId="20577"/>
          <ac:spMkLst>
            <pc:docMk/>
            <pc:sldMk cId="1841231794" sldId="313"/>
            <ac:spMk id="4" creationId="{2CFA9292-CE58-5E47-83D1-5411D80290FD}"/>
          </ac:spMkLst>
        </pc:spChg>
        <pc:spChg chg="mod">
          <ac:chgData name="Arthur, Tina M" userId="S::tmarthur@uiowa.edu::54b6a8c7-f174-4f3d-a39d-26ab4205aa61" providerId="AD" clId="Web-{1A6C5D62-9B93-8631-43F3-C145B8F3F722}" dt="2024-06-07T15:05:06.033" v="69" actId="20577"/>
          <ac:spMkLst>
            <pc:docMk/>
            <pc:sldMk cId="1841231794" sldId="313"/>
            <ac:spMk id="5" creationId="{5D3825D0-677B-4245-A411-03E055D05134}"/>
          </ac:spMkLst>
        </pc:spChg>
        <pc:spChg chg="mod">
          <ac:chgData name="Arthur, Tina M" userId="S::tmarthur@uiowa.edu::54b6a8c7-f174-4f3d-a39d-26ab4205aa61" providerId="AD" clId="Web-{1A6C5D62-9B93-8631-43F3-C145B8F3F722}" dt="2024-06-07T15:05:19.502" v="71" actId="20577"/>
          <ac:spMkLst>
            <pc:docMk/>
            <pc:sldMk cId="1841231794" sldId="313"/>
            <ac:spMk id="21" creationId="{03FE1F19-7AB9-134B-973C-FC245D94048A}"/>
          </ac:spMkLst>
        </pc:spChg>
      </pc:sldChg>
      <pc:sldChg chg="modSp">
        <pc:chgData name="Arthur, Tina M" userId="S::tmarthur@uiowa.edu::54b6a8c7-f174-4f3d-a39d-26ab4205aa61" providerId="AD" clId="Web-{1A6C5D62-9B93-8631-43F3-C145B8F3F722}" dt="2024-06-07T15:27:43.987" v="313" actId="20577"/>
        <pc:sldMkLst>
          <pc:docMk/>
          <pc:sldMk cId="4000812198" sldId="314"/>
        </pc:sldMkLst>
        <pc:spChg chg="mod">
          <ac:chgData name="Arthur, Tina M" userId="S::tmarthur@uiowa.edu::54b6a8c7-f174-4f3d-a39d-26ab4205aa61" providerId="AD" clId="Web-{1A6C5D62-9B93-8631-43F3-C145B8F3F722}" dt="2024-06-07T15:27:43.987" v="313" actId="20577"/>
          <ac:spMkLst>
            <pc:docMk/>
            <pc:sldMk cId="4000812198" sldId="314"/>
            <ac:spMk id="4" creationId="{2CFA9292-CE58-5E47-83D1-5411D80290FD}"/>
          </ac:spMkLst>
        </pc:spChg>
        <pc:spChg chg="mod">
          <ac:chgData name="Arthur, Tina M" userId="S::tmarthur@uiowa.edu::54b6a8c7-f174-4f3d-a39d-26ab4205aa61" providerId="AD" clId="Web-{1A6C5D62-9B93-8631-43F3-C145B8F3F722}" dt="2024-06-07T15:05:27.784" v="72" actId="20577"/>
          <ac:spMkLst>
            <pc:docMk/>
            <pc:sldMk cId="4000812198" sldId="314"/>
            <ac:spMk id="5" creationId="{5D3825D0-677B-4245-A411-03E055D05134}"/>
          </ac:spMkLst>
        </pc:spChg>
        <pc:spChg chg="mod">
          <ac:chgData name="Arthur, Tina M" userId="S::tmarthur@uiowa.edu::54b6a8c7-f174-4f3d-a39d-26ab4205aa61" providerId="AD" clId="Web-{1A6C5D62-9B93-8631-43F3-C145B8F3F722}" dt="2024-06-07T15:06:31.442" v="84" actId="20577"/>
          <ac:spMkLst>
            <pc:docMk/>
            <pc:sldMk cId="4000812198" sldId="314"/>
            <ac:spMk id="21" creationId="{03FE1F19-7AB9-134B-973C-FC245D94048A}"/>
          </ac:spMkLst>
        </pc:spChg>
      </pc:sldChg>
      <pc:sldChg chg="del">
        <pc:chgData name="Arthur, Tina M" userId="S::tmarthur@uiowa.edu::54b6a8c7-f174-4f3d-a39d-26ab4205aa61" providerId="AD" clId="Web-{1A6C5D62-9B93-8631-43F3-C145B8F3F722}" dt="2024-06-07T14:53:58.322" v="19"/>
        <pc:sldMkLst>
          <pc:docMk/>
          <pc:sldMk cId="1842396299" sldId="315"/>
        </pc:sldMkLst>
      </pc:sldChg>
      <pc:sldChg chg="modSp ord">
        <pc:chgData name="Arthur, Tina M" userId="S::tmarthur@uiowa.edu::54b6a8c7-f174-4f3d-a39d-26ab4205aa61" providerId="AD" clId="Web-{1A6C5D62-9B93-8631-43F3-C145B8F3F722}" dt="2024-06-07T15:27:53.690" v="314" actId="1076"/>
        <pc:sldMkLst>
          <pc:docMk/>
          <pc:sldMk cId="3480837346" sldId="316"/>
        </pc:sldMkLst>
        <pc:spChg chg="mod">
          <ac:chgData name="Arthur, Tina M" userId="S::tmarthur@uiowa.edu::54b6a8c7-f174-4f3d-a39d-26ab4205aa61" providerId="AD" clId="Web-{1A6C5D62-9B93-8631-43F3-C145B8F3F722}" dt="2024-06-07T15:09:15.557" v="111" actId="20577"/>
          <ac:spMkLst>
            <pc:docMk/>
            <pc:sldMk cId="3480837346" sldId="316"/>
            <ac:spMk id="5" creationId="{5D3825D0-677B-4245-A411-03E055D05134}"/>
          </ac:spMkLst>
        </pc:spChg>
        <pc:spChg chg="mod">
          <ac:chgData name="Arthur, Tina M" userId="S::tmarthur@uiowa.edu::54b6a8c7-f174-4f3d-a39d-26ab4205aa61" providerId="AD" clId="Web-{1A6C5D62-9B93-8631-43F3-C145B8F3F722}" dt="2024-06-07T15:08:45.931" v="108" actId="1076"/>
          <ac:spMkLst>
            <pc:docMk/>
            <pc:sldMk cId="3480837346" sldId="316"/>
            <ac:spMk id="21" creationId="{03FE1F19-7AB9-134B-973C-FC245D94048A}"/>
          </ac:spMkLst>
        </pc:spChg>
        <pc:picChg chg="mod">
          <ac:chgData name="Arthur, Tina M" userId="S::tmarthur@uiowa.edu::54b6a8c7-f174-4f3d-a39d-26ab4205aa61" providerId="AD" clId="Web-{1A6C5D62-9B93-8631-43F3-C145B8F3F722}" dt="2024-06-07T15:27:53.690" v="314" actId="1076"/>
          <ac:picMkLst>
            <pc:docMk/>
            <pc:sldMk cId="3480837346" sldId="316"/>
            <ac:picMk id="3" creationId="{00000000-0000-0000-0000-000000000000}"/>
          </ac:picMkLst>
        </pc:picChg>
      </pc:sldChg>
      <pc:sldChg chg="modSp">
        <pc:chgData name="Arthur, Tina M" userId="S::tmarthur@uiowa.edu::54b6a8c7-f174-4f3d-a39d-26ab4205aa61" providerId="AD" clId="Web-{1A6C5D62-9B93-8631-43F3-C145B8F3F722}" dt="2024-06-07T15:13:30.832" v="159" actId="20577"/>
        <pc:sldMkLst>
          <pc:docMk/>
          <pc:sldMk cId="1957505156" sldId="317"/>
        </pc:sldMkLst>
        <pc:spChg chg="mod">
          <ac:chgData name="Arthur, Tina M" userId="S::tmarthur@uiowa.edu::54b6a8c7-f174-4f3d-a39d-26ab4205aa61" providerId="AD" clId="Web-{1A6C5D62-9B93-8631-43F3-C145B8F3F722}" dt="2024-06-07T15:13:24.785" v="158" actId="20577"/>
          <ac:spMkLst>
            <pc:docMk/>
            <pc:sldMk cId="1957505156" sldId="317"/>
            <ac:spMk id="2" creationId="{FCB2D62F-D922-574B-9667-C93EA474D100}"/>
          </ac:spMkLst>
        </pc:spChg>
        <pc:spChg chg="mod">
          <ac:chgData name="Arthur, Tina M" userId="S::tmarthur@uiowa.edu::54b6a8c7-f174-4f3d-a39d-26ab4205aa61" providerId="AD" clId="Web-{1A6C5D62-9B93-8631-43F3-C145B8F3F722}" dt="2024-06-07T15:13:30.832" v="159" actId="20577"/>
          <ac:spMkLst>
            <pc:docMk/>
            <pc:sldMk cId="1957505156" sldId="317"/>
            <ac:spMk id="5" creationId="{85B5CC7A-0773-7340-8E01-38FBB6FC60DE}"/>
          </ac:spMkLst>
        </pc:spChg>
      </pc:sldChg>
      <pc:sldChg chg="addSp delSp modSp del">
        <pc:chgData name="Arthur, Tina M" userId="S::tmarthur@uiowa.edu::54b6a8c7-f174-4f3d-a39d-26ab4205aa61" providerId="AD" clId="Web-{1A6C5D62-9B93-8631-43F3-C145B8F3F722}" dt="2024-06-07T14:59:41.381" v="59"/>
        <pc:sldMkLst>
          <pc:docMk/>
          <pc:sldMk cId="2798130814" sldId="318"/>
        </pc:sldMkLst>
        <pc:spChg chg="add del mod">
          <ac:chgData name="Arthur, Tina M" userId="S::tmarthur@uiowa.edu::54b6a8c7-f174-4f3d-a39d-26ab4205aa61" providerId="AD" clId="Web-{1A6C5D62-9B93-8631-43F3-C145B8F3F722}" dt="2024-06-07T14:57:28.392" v="41"/>
          <ac:spMkLst>
            <pc:docMk/>
            <pc:sldMk cId="2798130814" sldId="318"/>
            <ac:spMk id="2" creationId="{00000000-0000-0000-0000-000000000000}"/>
          </ac:spMkLst>
        </pc:spChg>
        <pc:spChg chg="topLvl">
          <ac:chgData name="Arthur, Tina M" userId="S::tmarthur@uiowa.edu::54b6a8c7-f174-4f3d-a39d-26ab4205aa61" providerId="AD" clId="Web-{1A6C5D62-9B93-8631-43F3-C145B8F3F722}" dt="2024-06-07T14:57:25.751" v="40"/>
          <ac:spMkLst>
            <pc:docMk/>
            <pc:sldMk cId="2798130814" sldId="318"/>
            <ac:spMk id="4" creationId="{3FCA676A-3375-4927-BE19-75C996C3285C}"/>
          </ac:spMkLst>
        </pc:spChg>
        <pc:spChg chg="topLvl">
          <ac:chgData name="Arthur, Tina M" userId="S::tmarthur@uiowa.edu::54b6a8c7-f174-4f3d-a39d-26ab4205aa61" providerId="AD" clId="Web-{1A6C5D62-9B93-8631-43F3-C145B8F3F722}" dt="2024-06-07T14:57:25.751" v="40"/>
          <ac:spMkLst>
            <pc:docMk/>
            <pc:sldMk cId="2798130814" sldId="318"/>
            <ac:spMk id="5" creationId="{00000000-0000-0000-0000-000000000000}"/>
          </ac:spMkLst>
        </pc:spChg>
        <pc:spChg chg="add del mod">
          <ac:chgData name="Arthur, Tina M" userId="S::tmarthur@uiowa.edu::54b6a8c7-f174-4f3d-a39d-26ab4205aa61" providerId="AD" clId="Web-{1A6C5D62-9B93-8631-43F3-C145B8F3F722}" dt="2024-06-07T14:58:56.645" v="53"/>
          <ac:spMkLst>
            <pc:docMk/>
            <pc:sldMk cId="2798130814" sldId="318"/>
            <ac:spMk id="32" creationId="{00000000-0000-0000-0000-000000000000}"/>
          </ac:spMkLst>
        </pc:spChg>
        <pc:spChg chg="topLvl">
          <ac:chgData name="Arthur, Tina M" userId="S::tmarthur@uiowa.edu::54b6a8c7-f174-4f3d-a39d-26ab4205aa61" providerId="AD" clId="Web-{1A6C5D62-9B93-8631-43F3-C145B8F3F722}" dt="2024-06-07T14:57:25.751" v="40"/>
          <ac:spMkLst>
            <pc:docMk/>
            <pc:sldMk cId="2798130814" sldId="318"/>
            <ac:spMk id="43" creationId="{00000000-0000-0000-0000-000000000000}"/>
          </ac:spMkLst>
        </pc:spChg>
        <pc:spChg chg="topLvl">
          <ac:chgData name="Arthur, Tina M" userId="S::tmarthur@uiowa.edu::54b6a8c7-f174-4f3d-a39d-26ab4205aa61" providerId="AD" clId="Web-{1A6C5D62-9B93-8631-43F3-C145B8F3F722}" dt="2024-06-07T14:57:25.751" v="40"/>
          <ac:spMkLst>
            <pc:docMk/>
            <pc:sldMk cId="2798130814" sldId="318"/>
            <ac:spMk id="44" creationId="{00000000-0000-0000-0000-000000000000}"/>
          </ac:spMkLst>
        </pc:spChg>
        <pc:spChg chg="topLvl">
          <ac:chgData name="Arthur, Tina M" userId="S::tmarthur@uiowa.edu::54b6a8c7-f174-4f3d-a39d-26ab4205aa61" providerId="AD" clId="Web-{1A6C5D62-9B93-8631-43F3-C145B8F3F722}" dt="2024-06-07T14:57:25.751" v="40"/>
          <ac:spMkLst>
            <pc:docMk/>
            <pc:sldMk cId="2798130814" sldId="318"/>
            <ac:spMk id="55" creationId="{00000000-0000-0000-0000-000000000000}"/>
          </ac:spMkLst>
        </pc:spChg>
        <pc:spChg chg="topLvl">
          <ac:chgData name="Arthur, Tina M" userId="S::tmarthur@uiowa.edu::54b6a8c7-f174-4f3d-a39d-26ab4205aa61" providerId="AD" clId="Web-{1A6C5D62-9B93-8631-43F3-C145B8F3F722}" dt="2024-06-07T14:57:25.751" v="40"/>
          <ac:spMkLst>
            <pc:docMk/>
            <pc:sldMk cId="2798130814" sldId="318"/>
            <ac:spMk id="88" creationId="{00000000-0000-0000-0000-000000000000}"/>
          </ac:spMkLst>
        </pc:spChg>
        <pc:grpChg chg="add del mod">
          <ac:chgData name="Arthur, Tina M" userId="S::tmarthur@uiowa.edu::54b6a8c7-f174-4f3d-a39d-26ab4205aa61" providerId="AD" clId="Web-{1A6C5D62-9B93-8631-43F3-C145B8F3F722}" dt="2024-06-07T14:57:25.751" v="40"/>
          <ac:grpSpMkLst>
            <pc:docMk/>
            <pc:sldMk cId="2798130814" sldId="318"/>
            <ac:grpSpMk id="6" creationId="{B91443EB-5604-E568-FF2E-BFD47D1260DB}"/>
          </ac:grpSpMkLst>
        </pc:grpChg>
        <pc:grpChg chg="topLvl">
          <ac:chgData name="Arthur, Tina M" userId="S::tmarthur@uiowa.edu::54b6a8c7-f174-4f3d-a39d-26ab4205aa61" providerId="AD" clId="Web-{1A6C5D62-9B93-8631-43F3-C145B8F3F722}" dt="2024-06-07T14:57:25.751" v="40"/>
          <ac:grpSpMkLst>
            <pc:docMk/>
            <pc:sldMk cId="2798130814" sldId="318"/>
            <ac:grpSpMk id="17" creationId="{00000000-0000-0000-0000-000000000000}"/>
          </ac:grpSpMkLst>
        </pc:grpChg>
        <pc:grpChg chg="topLvl">
          <ac:chgData name="Arthur, Tina M" userId="S::tmarthur@uiowa.edu::54b6a8c7-f174-4f3d-a39d-26ab4205aa61" providerId="AD" clId="Web-{1A6C5D62-9B93-8631-43F3-C145B8F3F722}" dt="2024-06-07T14:57:25.751" v="40"/>
          <ac:grpSpMkLst>
            <pc:docMk/>
            <pc:sldMk cId="2798130814" sldId="318"/>
            <ac:grpSpMk id="25" creationId="{00000000-0000-0000-0000-000000000000}"/>
          </ac:grpSpMkLst>
        </pc:grpChg>
        <pc:grpChg chg="topLvl">
          <ac:chgData name="Arthur, Tina M" userId="S::tmarthur@uiowa.edu::54b6a8c7-f174-4f3d-a39d-26ab4205aa61" providerId="AD" clId="Web-{1A6C5D62-9B93-8631-43F3-C145B8F3F722}" dt="2024-06-07T14:57:25.751" v="40"/>
          <ac:grpSpMkLst>
            <pc:docMk/>
            <pc:sldMk cId="2798130814" sldId="318"/>
            <ac:grpSpMk id="27" creationId="{00000000-0000-0000-0000-000000000000}"/>
          </ac:grpSpMkLst>
        </pc:grpChg>
        <pc:graphicFrameChg chg="topLvl">
          <ac:chgData name="Arthur, Tina M" userId="S::tmarthur@uiowa.edu::54b6a8c7-f174-4f3d-a39d-26ab4205aa61" providerId="AD" clId="Web-{1A6C5D62-9B93-8631-43F3-C145B8F3F722}" dt="2024-06-07T14:57:25.751" v="40"/>
          <ac:graphicFrameMkLst>
            <pc:docMk/>
            <pc:sldMk cId="2798130814" sldId="318"/>
            <ac:graphicFrameMk id="18" creationId="{00783F5B-E7F6-4DD9-A247-6056B55695D2}"/>
          </ac:graphicFrameMkLst>
        </pc:graphicFrameChg>
      </pc:sldChg>
      <pc:sldChg chg="modSp">
        <pc:chgData name="Arthur, Tina M" userId="S::tmarthur@uiowa.edu::54b6a8c7-f174-4f3d-a39d-26ab4205aa61" providerId="AD" clId="Web-{1A6C5D62-9B93-8631-43F3-C145B8F3F722}" dt="2024-06-07T15:13:44.395" v="160" actId="20577"/>
        <pc:sldMkLst>
          <pc:docMk/>
          <pc:sldMk cId="2920382033" sldId="319"/>
        </pc:sldMkLst>
        <pc:spChg chg="mod">
          <ac:chgData name="Arthur, Tina M" userId="S::tmarthur@uiowa.edu::54b6a8c7-f174-4f3d-a39d-26ab4205aa61" providerId="AD" clId="Web-{1A6C5D62-9B93-8631-43F3-C145B8F3F722}" dt="2024-06-07T15:13:44.395" v="160" actId="20577"/>
          <ac:spMkLst>
            <pc:docMk/>
            <pc:sldMk cId="2920382033" sldId="319"/>
            <ac:spMk id="2" creationId="{10CAC19D-673F-3345-BD04-606C8275C6EF}"/>
          </ac:spMkLst>
        </pc:spChg>
        <pc:spChg chg="mod">
          <ac:chgData name="Arthur, Tina M" userId="S::tmarthur@uiowa.edu::54b6a8c7-f174-4f3d-a39d-26ab4205aa61" providerId="AD" clId="Web-{1A6C5D62-9B93-8631-43F3-C145B8F3F722}" dt="2024-06-07T15:13:01.768" v="154" actId="20577"/>
          <ac:spMkLst>
            <pc:docMk/>
            <pc:sldMk cId="2920382033" sldId="319"/>
            <ac:spMk id="3" creationId="{45F38EF3-4160-274C-BC55-60E4EA50D7E9}"/>
          </ac:spMkLst>
        </pc:spChg>
      </pc:sldChg>
      <pc:sldChg chg="addSp delSp modSp">
        <pc:chgData name="Arthur, Tina M" userId="S::tmarthur@uiowa.edu::54b6a8c7-f174-4f3d-a39d-26ab4205aa61" providerId="AD" clId="Web-{1A6C5D62-9B93-8631-43F3-C145B8F3F722}" dt="2024-06-07T15:26:26.890" v="304"/>
        <pc:sldMkLst>
          <pc:docMk/>
          <pc:sldMk cId="3943770906" sldId="320"/>
        </pc:sldMkLst>
        <pc:spChg chg="mod">
          <ac:chgData name="Arthur, Tina M" userId="S::tmarthur@uiowa.edu::54b6a8c7-f174-4f3d-a39d-26ab4205aa61" providerId="AD" clId="Web-{1A6C5D62-9B93-8631-43F3-C145B8F3F722}" dt="2024-06-07T15:14:03.114" v="163" actId="20577"/>
          <ac:spMkLst>
            <pc:docMk/>
            <pc:sldMk cId="3943770906" sldId="320"/>
            <ac:spMk id="2" creationId="{10CAC19D-673F-3345-BD04-606C8275C6EF}"/>
          </ac:spMkLst>
        </pc:spChg>
        <pc:spChg chg="del mod">
          <ac:chgData name="Arthur, Tina M" userId="S::tmarthur@uiowa.edu::54b6a8c7-f174-4f3d-a39d-26ab4205aa61" providerId="AD" clId="Web-{1A6C5D62-9B93-8631-43F3-C145B8F3F722}" dt="2024-06-07T15:26:09.874" v="301"/>
          <ac:spMkLst>
            <pc:docMk/>
            <pc:sldMk cId="3943770906" sldId="320"/>
            <ac:spMk id="4" creationId="{C9CFD90C-D35E-A74B-9467-F745564F8451}"/>
          </ac:spMkLst>
        </pc:spChg>
        <pc:spChg chg="add mod">
          <ac:chgData name="Arthur, Tina M" userId="S::tmarthur@uiowa.edu::54b6a8c7-f174-4f3d-a39d-26ab4205aa61" providerId="AD" clId="Web-{1A6C5D62-9B93-8631-43F3-C145B8F3F722}" dt="2024-06-07T15:26:26.890" v="304"/>
          <ac:spMkLst>
            <pc:docMk/>
            <pc:sldMk cId="3943770906" sldId="320"/>
            <ac:spMk id="6" creationId="{2EA9F7D3-6CA5-9228-458F-7408BA3ADF3C}"/>
          </ac:spMkLst>
        </pc:spChg>
        <pc:spChg chg="topLvl">
          <ac:chgData name="Arthur, Tina M" userId="S::tmarthur@uiowa.edu::54b6a8c7-f174-4f3d-a39d-26ab4205aa61" providerId="AD" clId="Web-{1A6C5D62-9B93-8631-43F3-C145B8F3F722}" dt="2024-06-07T15:15:29.102" v="173"/>
          <ac:spMkLst>
            <pc:docMk/>
            <pc:sldMk cId="3943770906" sldId="320"/>
            <ac:spMk id="7" creationId="{00000000-0000-0000-0000-000000000000}"/>
          </ac:spMkLst>
        </pc:spChg>
        <pc:spChg chg="topLvl">
          <ac:chgData name="Arthur, Tina M" userId="S::tmarthur@uiowa.edu::54b6a8c7-f174-4f3d-a39d-26ab4205aa61" providerId="AD" clId="Web-{1A6C5D62-9B93-8631-43F3-C145B8F3F722}" dt="2024-06-07T15:15:29.102" v="173"/>
          <ac:spMkLst>
            <pc:docMk/>
            <pc:sldMk cId="3943770906" sldId="320"/>
            <ac:spMk id="10" creationId="{00000000-0000-0000-0000-000000000000}"/>
          </ac:spMkLst>
        </pc:spChg>
        <pc:spChg chg="mod">
          <ac:chgData name="Arthur, Tina M" userId="S::tmarthur@uiowa.edu::54b6a8c7-f174-4f3d-a39d-26ab4205aa61" providerId="AD" clId="Web-{1A6C5D62-9B93-8631-43F3-C145B8F3F722}" dt="2024-06-07T15:15:05.820" v="172" actId="1076"/>
          <ac:spMkLst>
            <pc:docMk/>
            <pc:sldMk cId="3943770906" sldId="320"/>
            <ac:spMk id="12" creationId="{00000000-0000-0000-0000-000000000000}"/>
          </ac:spMkLst>
        </pc:spChg>
        <pc:spChg chg="mod">
          <ac:chgData name="Arthur, Tina M" userId="S::tmarthur@uiowa.edu::54b6a8c7-f174-4f3d-a39d-26ab4205aa61" providerId="AD" clId="Web-{1A6C5D62-9B93-8631-43F3-C145B8F3F722}" dt="2024-06-07T15:17:22.809" v="192" actId="20577"/>
          <ac:spMkLst>
            <pc:docMk/>
            <pc:sldMk cId="3943770906" sldId="320"/>
            <ac:spMk id="17" creationId="{00000000-0000-0000-0000-000000000000}"/>
          </ac:spMkLst>
        </pc:spChg>
        <pc:grpChg chg="add mod">
          <ac:chgData name="Arthur, Tina M" userId="S::tmarthur@uiowa.edu::54b6a8c7-f174-4f3d-a39d-26ab4205aa61" providerId="AD" clId="Web-{1A6C5D62-9B93-8631-43F3-C145B8F3F722}" dt="2024-06-07T15:15:43.743" v="175" actId="1076"/>
          <ac:grpSpMkLst>
            <pc:docMk/>
            <pc:sldMk cId="3943770906" sldId="320"/>
            <ac:grpSpMk id="3" creationId="{217830BE-B8BA-71C8-7B80-3517239493F6}"/>
          </ac:grpSpMkLst>
        </pc:grpChg>
        <pc:grpChg chg="del mod">
          <ac:chgData name="Arthur, Tina M" userId="S::tmarthur@uiowa.edu::54b6a8c7-f174-4f3d-a39d-26ab4205aa61" providerId="AD" clId="Web-{1A6C5D62-9B93-8631-43F3-C145B8F3F722}" dt="2024-06-07T15:15:29.102" v="173"/>
          <ac:grpSpMkLst>
            <pc:docMk/>
            <pc:sldMk cId="3943770906" sldId="320"/>
            <ac:grpSpMk id="16" creationId="{00000000-0000-0000-0000-000000000000}"/>
          </ac:grpSpMkLst>
        </pc:grpChg>
      </pc:sldChg>
      <pc:sldChg chg="addSp delSp modSp del">
        <pc:chgData name="Arthur, Tina M" userId="S::tmarthur@uiowa.edu::54b6a8c7-f174-4f3d-a39d-26ab4205aa61" providerId="AD" clId="Web-{1A6C5D62-9B93-8631-43F3-C145B8F3F722}" dt="2024-06-07T15:28:45.536" v="316"/>
        <pc:sldMkLst>
          <pc:docMk/>
          <pc:sldMk cId="2880769494" sldId="321"/>
        </pc:sldMkLst>
        <pc:spChg chg="mod">
          <ac:chgData name="Arthur, Tina M" userId="S::tmarthur@uiowa.edu::54b6a8c7-f174-4f3d-a39d-26ab4205aa61" providerId="AD" clId="Web-{1A6C5D62-9B93-8631-43F3-C145B8F3F722}" dt="2024-06-07T15:17:44.060" v="195" actId="20577"/>
          <ac:spMkLst>
            <pc:docMk/>
            <pc:sldMk cId="2880769494" sldId="321"/>
            <ac:spMk id="2" creationId="{10CAC19D-673F-3345-BD04-606C8275C6EF}"/>
          </ac:spMkLst>
        </pc:spChg>
        <pc:spChg chg="mod">
          <ac:chgData name="Arthur, Tina M" userId="S::tmarthur@uiowa.edu::54b6a8c7-f174-4f3d-a39d-26ab4205aa61" providerId="AD" clId="Web-{1A6C5D62-9B93-8631-43F3-C145B8F3F722}" dt="2024-06-07T15:18:26.420" v="199" actId="1076"/>
          <ac:spMkLst>
            <pc:docMk/>
            <pc:sldMk cId="2880769494" sldId="321"/>
            <ac:spMk id="13" creationId="{00000000-0000-0000-0000-000000000000}"/>
          </ac:spMkLst>
        </pc:spChg>
        <pc:spChg chg="mod">
          <ac:chgData name="Arthur, Tina M" userId="S::tmarthur@uiowa.edu::54b6a8c7-f174-4f3d-a39d-26ab4205aa61" providerId="AD" clId="Web-{1A6C5D62-9B93-8631-43F3-C145B8F3F722}" dt="2024-06-07T15:21:00.723" v="212" actId="1076"/>
          <ac:spMkLst>
            <pc:docMk/>
            <pc:sldMk cId="2880769494" sldId="321"/>
            <ac:spMk id="21" creationId="{00000000-0000-0000-0000-000000000000}"/>
          </ac:spMkLst>
        </pc:spChg>
        <pc:spChg chg="mod">
          <ac:chgData name="Arthur, Tina M" userId="S::tmarthur@uiowa.edu::54b6a8c7-f174-4f3d-a39d-26ab4205aa61" providerId="AD" clId="Web-{1A6C5D62-9B93-8631-43F3-C145B8F3F722}" dt="2024-06-07T15:21:03.348" v="213" actId="1076"/>
          <ac:spMkLst>
            <pc:docMk/>
            <pc:sldMk cId="2880769494" sldId="321"/>
            <ac:spMk id="22" creationId="{00000000-0000-0000-0000-000000000000}"/>
          </ac:spMkLst>
        </pc:spChg>
        <pc:spChg chg="mod">
          <ac:chgData name="Arthur, Tina M" userId="S::tmarthur@uiowa.edu::54b6a8c7-f174-4f3d-a39d-26ab4205aa61" providerId="AD" clId="Web-{1A6C5D62-9B93-8631-43F3-C145B8F3F722}" dt="2024-06-07T15:21:07.473" v="214" actId="1076"/>
          <ac:spMkLst>
            <pc:docMk/>
            <pc:sldMk cId="2880769494" sldId="321"/>
            <ac:spMk id="23" creationId="{00000000-0000-0000-0000-000000000000}"/>
          </ac:spMkLst>
        </pc:spChg>
        <pc:spChg chg="mod">
          <ac:chgData name="Arthur, Tina M" userId="S::tmarthur@uiowa.edu::54b6a8c7-f174-4f3d-a39d-26ab4205aa61" providerId="AD" clId="Web-{1A6C5D62-9B93-8631-43F3-C145B8F3F722}" dt="2024-06-07T15:18:46.312" v="203" actId="1076"/>
          <ac:spMkLst>
            <pc:docMk/>
            <pc:sldMk cId="2880769494" sldId="321"/>
            <ac:spMk id="24" creationId="{00000000-0000-0000-0000-000000000000}"/>
          </ac:spMkLst>
        </pc:spChg>
        <pc:spChg chg="mod">
          <ac:chgData name="Arthur, Tina M" userId="S::tmarthur@uiowa.edu::54b6a8c7-f174-4f3d-a39d-26ab4205aa61" providerId="AD" clId="Web-{1A6C5D62-9B93-8631-43F3-C145B8F3F722}" dt="2024-06-07T15:18:29.858" v="200" actId="1076"/>
          <ac:spMkLst>
            <pc:docMk/>
            <pc:sldMk cId="2880769494" sldId="321"/>
            <ac:spMk id="25" creationId="{00000000-0000-0000-0000-000000000000}"/>
          </ac:spMkLst>
        </pc:spChg>
        <pc:spChg chg="mod">
          <ac:chgData name="Arthur, Tina M" userId="S::tmarthur@uiowa.edu::54b6a8c7-f174-4f3d-a39d-26ab4205aa61" providerId="AD" clId="Web-{1A6C5D62-9B93-8631-43F3-C145B8F3F722}" dt="2024-06-07T15:18:33.249" v="201" actId="1076"/>
          <ac:spMkLst>
            <pc:docMk/>
            <pc:sldMk cId="2880769494" sldId="321"/>
            <ac:spMk id="26" creationId="{00000000-0000-0000-0000-000000000000}"/>
          </ac:spMkLst>
        </pc:spChg>
        <pc:grpChg chg="add">
          <ac:chgData name="Arthur, Tina M" userId="S::tmarthur@uiowa.edu::54b6a8c7-f174-4f3d-a39d-26ab4205aa61" providerId="AD" clId="Web-{1A6C5D62-9B93-8631-43F3-C145B8F3F722}" dt="2024-06-07T15:18:54.656" v="204"/>
          <ac:grpSpMkLst>
            <pc:docMk/>
            <pc:sldMk cId="2880769494" sldId="321"/>
            <ac:grpSpMk id="3" creationId="{9B00BECC-F57F-4671-15CD-600EC776E423}"/>
          </ac:grpSpMkLst>
        </pc:grpChg>
        <pc:graphicFrameChg chg="add mod">
          <ac:chgData name="Arthur, Tina M" userId="S::tmarthur@uiowa.edu::54b6a8c7-f174-4f3d-a39d-26ab4205aa61" providerId="AD" clId="Web-{1A6C5D62-9B93-8631-43F3-C145B8F3F722}" dt="2024-06-07T15:23:28.650" v="262"/>
          <ac:graphicFrameMkLst>
            <pc:docMk/>
            <pc:sldMk cId="2880769494" sldId="321"/>
            <ac:graphicFrameMk id="6" creationId="{5F6FAC95-ED92-B54C-B5FA-979172A48D03}"/>
          </ac:graphicFrameMkLst>
        </pc:graphicFrameChg>
        <pc:graphicFrameChg chg="mod modGraphic">
          <ac:chgData name="Arthur, Tina M" userId="S::tmarthur@uiowa.edu::54b6a8c7-f174-4f3d-a39d-26ab4205aa61" providerId="AD" clId="Web-{1A6C5D62-9B93-8631-43F3-C145B8F3F722}" dt="2024-06-07T15:23:05.680" v="260"/>
          <ac:graphicFrameMkLst>
            <pc:docMk/>
            <pc:sldMk cId="2880769494" sldId="321"/>
            <ac:graphicFrameMk id="8" creationId="{00000000-0000-0000-0000-000000000000}"/>
          </ac:graphicFrameMkLst>
        </pc:graphicFrameChg>
        <pc:graphicFrameChg chg="del mod modGraphic">
          <ac:chgData name="Arthur, Tina M" userId="S::tmarthur@uiowa.edu::54b6a8c7-f174-4f3d-a39d-26ab4205aa61" providerId="AD" clId="Web-{1A6C5D62-9B93-8631-43F3-C145B8F3F722}" dt="2024-06-07T15:23:22.337" v="261"/>
          <ac:graphicFrameMkLst>
            <pc:docMk/>
            <pc:sldMk cId="2880769494" sldId="321"/>
            <ac:graphicFrameMk id="19" creationId="{00000000-0000-0000-0000-000000000000}"/>
          </ac:graphicFrameMkLst>
        </pc:graphicFrameChg>
        <pc:graphicFrameChg chg="mod">
          <ac:chgData name="Arthur, Tina M" userId="S::tmarthur@uiowa.edu::54b6a8c7-f174-4f3d-a39d-26ab4205aa61" providerId="AD" clId="Web-{1A6C5D62-9B93-8631-43F3-C145B8F3F722}" dt="2024-06-07T15:22:38.117" v="226" actId="1076"/>
          <ac:graphicFrameMkLst>
            <pc:docMk/>
            <pc:sldMk cId="2880769494" sldId="321"/>
            <ac:graphicFrameMk id="20" creationId="{00000000-0000-0000-0000-000000000000}"/>
          </ac:graphicFrameMkLst>
        </pc:graphicFrameChg>
      </pc:sldChg>
      <pc:sldChg chg="modSp">
        <pc:chgData name="Arthur, Tina M" userId="S::tmarthur@uiowa.edu::54b6a8c7-f174-4f3d-a39d-26ab4205aa61" providerId="AD" clId="Web-{1A6C5D62-9B93-8631-43F3-C145B8F3F722}" dt="2024-06-07T15:29:20.975" v="322" actId="1076"/>
        <pc:sldMkLst>
          <pc:docMk/>
          <pc:sldMk cId="2447627537" sldId="322"/>
        </pc:sldMkLst>
        <pc:spChg chg="mod">
          <ac:chgData name="Arthur, Tina M" userId="S::tmarthur@uiowa.edu::54b6a8c7-f174-4f3d-a39d-26ab4205aa61" providerId="AD" clId="Web-{1A6C5D62-9B93-8631-43F3-C145B8F3F722}" dt="2024-06-07T15:29:20.975" v="322" actId="1076"/>
          <ac:spMkLst>
            <pc:docMk/>
            <pc:sldMk cId="2447627537" sldId="322"/>
            <ac:spMk id="2" creationId="{10CAC19D-673F-3345-BD04-606C8275C6EF}"/>
          </ac:spMkLst>
        </pc:spChg>
        <pc:spChg chg="mod">
          <ac:chgData name="Arthur, Tina M" userId="S::tmarthur@uiowa.edu::54b6a8c7-f174-4f3d-a39d-26ab4205aa61" providerId="AD" clId="Web-{1A6C5D62-9B93-8631-43F3-C145B8F3F722}" dt="2024-06-07T15:28:57.068" v="319" actId="14100"/>
          <ac:spMkLst>
            <pc:docMk/>
            <pc:sldMk cId="2447627537" sldId="322"/>
            <ac:spMk id="3" creationId="{45F38EF3-4160-274C-BC55-60E4EA50D7E9}"/>
          </ac:spMkLst>
        </pc:spChg>
      </pc:sldChg>
      <pc:sldChg chg="modSp">
        <pc:chgData name="Arthur, Tina M" userId="S::tmarthur@uiowa.edu::54b6a8c7-f174-4f3d-a39d-26ab4205aa61" providerId="AD" clId="Web-{1A6C5D62-9B93-8631-43F3-C145B8F3F722}" dt="2024-06-07T15:30:02.679" v="329" actId="20577"/>
        <pc:sldMkLst>
          <pc:docMk/>
          <pc:sldMk cId="1033202520" sldId="323"/>
        </pc:sldMkLst>
        <pc:spChg chg="mod">
          <ac:chgData name="Arthur, Tina M" userId="S::tmarthur@uiowa.edu::54b6a8c7-f174-4f3d-a39d-26ab4205aa61" providerId="AD" clId="Web-{1A6C5D62-9B93-8631-43F3-C145B8F3F722}" dt="2024-06-07T15:29:30.381" v="323" actId="20577"/>
          <ac:spMkLst>
            <pc:docMk/>
            <pc:sldMk cId="1033202520" sldId="323"/>
            <ac:spMk id="2" creationId="{10CAC19D-673F-3345-BD04-606C8275C6EF}"/>
          </ac:spMkLst>
        </pc:spChg>
        <pc:spChg chg="mod">
          <ac:chgData name="Arthur, Tina M" userId="S::tmarthur@uiowa.edu::54b6a8c7-f174-4f3d-a39d-26ab4205aa61" providerId="AD" clId="Web-{1A6C5D62-9B93-8631-43F3-C145B8F3F722}" dt="2024-06-07T15:30:02.679" v="329" actId="20577"/>
          <ac:spMkLst>
            <pc:docMk/>
            <pc:sldMk cId="1033202520" sldId="323"/>
            <ac:spMk id="3" creationId="{45F38EF3-4160-274C-BC55-60E4EA50D7E9}"/>
          </ac:spMkLst>
        </pc:spChg>
      </pc:sldChg>
      <pc:sldChg chg="modSp">
        <pc:chgData name="Arthur, Tina M" userId="S::tmarthur@uiowa.edu::54b6a8c7-f174-4f3d-a39d-26ab4205aa61" providerId="AD" clId="Web-{1A6C5D62-9B93-8631-43F3-C145B8F3F722}" dt="2024-06-07T15:30:18.993" v="331" actId="20577"/>
        <pc:sldMkLst>
          <pc:docMk/>
          <pc:sldMk cId="2925736333" sldId="324"/>
        </pc:sldMkLst>
        <pc:spChg chg="mod">
          <ac:chgData name="Arthur, Tina M" userId="S::tmarthur@uiowa.edu::54b6a8c7-f174-4f3d-a39d-26ab4205aa61" providerId="AD" clId="Web-{1A6C5D62-9B93-8631-43F3-C145B8F3F722}" dt="2024-06-07T15:30:18.993" v="331" actId="20577"/>
          <ac:spMkLst>
            <pc:docMk/>
            <pc:sldMk cId="2925736333" sldId="324"/>
            <ac:spMk id="2" creationId="{FCB2D62F-D922-574B-9667-C93EA474D100}"/>
          </ac:spMkLst>
        </pc:spChg>
        <pc:spChg chg="mod">
          <ac:chgData name="Arthur, Tina M" userId="S::tmarthur@uiowa.edu::54b6a8c7-f174-4f3d-a39d-26ab4205aa61" providerId="AD" clId="Web-{1A6C5D62-9B93-8631-43F3-C145B8F3F722}" dt="2024-06-07T15:30:12.430" v="330" actId="20577"/>
          <ac:spMkLst>
            <pc:docMk/>
            <pc:sldMk cId="2925736333" sldId="324"/>
            <ac:spMk id="5" creationId="{85B5CC7A-0773-7340-8E01-38FBB6FC60DE}"/>
          </ac:spMkLst>
        </pc:spChg>
      </pc:sldChg>
      <pc:sldChg chg="modSp">
        <pc:chgData name="Arthur, Tina M" userId="S::tmarthur@uiowa.edu::54b6a8c7-f174-4f3d-a39d-26ab4205aa61" providerId="AD" clId="Web-{1A6C5D62-9B93-8631-43F3-C145B8F3F722}" dt="2024-06-07T15:30:54.978" v="338" actId="14100"/>
        <pc:sldMkLst>
          <pc:docMk/>
          <pc:sldMk cId="2895061019" sldId="325"/>
        </pc:sldMkLst>
        <pc:spChg chg="mod">
          <ac:chgData name="Arthur, Tina M" userId="S::tmarthur@uiowa.edu::54b6a8c7-f174-4f3d-a39d-26ab4205aa61" providerId="AD" clId="Web-{1A6C5D62-9B93-8631-43F3-C145B8F3F722}" dt="2024-06-07T15:30:29.602" v="332" actId="20577"/>
          <ac:spMkLst>
            <pc:docMk/>
            <pc:sldMk cId="2895061019" sldId="325"/>
            <ac:spMk id="2" creationId="{10CAC19D-673F-3345-BD04-606C8275C6EF}"/>
          </ac:spMkLst>
        </pc:spChg>
        <pc:spChg chg="mod">
          <ac:chgData name="Arthur, Tina M" userId="S::tmarthur@uiowa.edu::54b6a8c7-f174-4f3d-a39d-26ab4205aa61" providerId="AD" clId="Web-{1A6C5D62-9B93-8631-43F3-C145B8F3F722}" dt="2024-06-07T15:30:54.978" v="338" actId="14100"/>
          <ac:spMkLst>
            <pc:docMk/>
            <pc:sldMk cId="2895061019" sldId="325"/>
            <ac:spMk id="3" creationId="{45F38EF3-4160-274C-BC55-60E4EA50D7E9}"/>
          </ac:spMkLst>
        </pc:spChg>
      </pc:sldChg>
      <pc:sldChg chg="modSp del">
        <pc:chgData name="Arthur, Tina M" userId="S::tmarthur@uiowa.edu::54b6a8c7-f174-4f3d-a39d-26ab4205aa61" providerId="AD" clId="Web-{1A6C5D62-9B93-8631-43F3-C145B8F3F722}" dt="2024-06-07T14:52:09.474" v="12"/>
        <pc:sldMkLst>
          <pc:docMk/>
          <pc:sldMk cId="3471409245" sldId="326"/>
        </pc:sldMkLst>
        <pc:spChg chg="mod">
          <ac:chgData name="Arthur, Tina M" userId="S::tmarthur@uiowa.edu::54b6a8c7-f174-4f3d-a39d-26ab4205aa61" providerId="AD" clId="Web-{1A6C5D62-9B93-8631-43F3-C145B8F3F722}" dt="2024-06-07T14:51:15.785" v="0" actId="1076"/>
          <ac:spMkLst>
            <pc:docMk/>
            <pc:sldMk cId="3471409245" sldId="326"/>
            <ac:spMk id="4" creationId="{A9B5D01A-D94B-47EF-9EB0-6A5617A2C6D8}"/>
          </ac:spMkLst>
        </pc:spChg>
      </pc:sldChg>
      <pc:sldChg chg="modSp add replId modNotes">
        <pc:chgData name="Arthur, Tina M" userId="S::tmarthur@uiowa.edu::54b6a8c7-f174-4f3d-a39d-26ab4205aa61" providerId="AD" clId="Web-{1A6C5D62-9B93-8631-43F3-C145B8F3F722}" dt="2024-06-07T15:33:01.748" v="358"/>
        <pc:sldMkLst>
          <pc:docMk/>
          <pc:sldMk cId="1542155587" sldId="327"/>
        </pc:sldMkLst>
        <pc:spChg chg="mod">
          <ac:chgData name="Arthur, Tina M" userId="S::tmarthur@uiowa.edu::54b6a8c7-f174-4f3d-a39d-26ab4205aa61" providerId="AD" clId="Web-{1A6C5D62-9B93-8631-43F3-C145B8F3F722}" dt="2024-06-07T15:31:12.369" v="346" actId="20577"/>
          <ac:spMkLst>
            <pc:docMk/>
            <pc:sldMk cId="1542155587" sldId="327"/>
            <ac:spMk id="2" creationId="{10CAC19D-673F-3345-BD04-606C8275C6EF}"/>
          </ac:spMkLst>
        </pc:spChg>
        <pc:spChg chg="mod">
          <ac:chgData name="Arthur, Tina M" userId="S::tmarthur@uiowa.edu::54b6a8c7-f174-4f3d-a39d-26ab4205aa61" providerId="AD" clId="Web-{1A6C5D62-9B93-8631-43F3-C145B8F3F722}" dt="2024-06-07T15:31:40.386" v="356" actId="20577"/>
          <ac:spMkLst>
            <pc:docMk/>
            <pc:sldMk cId="1542155587" sldId="327"/>
            <ac:spMk id="3" creationId="{45F38EF3-4160-274C-BC55-60E4EA50D7E9}"/>
          </ac:spMkLst>
        </pc:spChg>
      </pc:sldChg>
      <pc:sldChg chg="add del replId">
        <pc:chgData name="Arthur, Tina M" userId="S::tmarthur@uiowa.edu::54b6a8c7-f174-4f3d-a39d-26ab4205aa61" providerId="AD" clId="Web-{1A6C5D62-9B93-8631-43F3-C145B8F3F722}" dt="2024-06-07T14:58:49.738" v="51"/>
        <pc:sldMkLst>
          <pc:docMk/>
          <pc:sldMk cId="2457723003" sldId="328"/>
        </pc:sldMkLst>
      </pc:sldChg>
      <pc:sldChg chg="addSp delSp modSp add">
        <pc:chgData name="Arthur, Tina M" userId="S::tmarthur@uiowa.edu::54b6a8c7-f174-4f3d-a39d-26ab4205aa61" providerId="AD" clId="Web-{1A6C5D62-9B93-8631-43F3-C145B8F3F722}" dt="2024-06-07T15:26:59.392" v="309" actId="1076"/>
        <pc:sldMkLst>
          <pc:docMk/>
          <pc:sldMk cId="3236455374" sldId="328"/>
        </pc:sldMkLst>
        <pc:spChg chg="mod">
          <ac:chgData name="Arthur, Tina M" userId="S::tmarthur@uiowa.edu::54b6a8c7-f174-4f3d-a39d-26ab4205aa61" providerId="AD" clId="Web-{1A6C5D62-9B93-8631-43F3-C145B8F3F722}" dt="2024-06-07T15:25:45.889" v="297" actId="1076"/>
          <ac:spMkLst>
            <pc:docMk/>
            <pc:sldMk cId="3236455374" sldId="328"/>
            <ac:spMk id="2" creationId="{10CAC19D-673F-3345-BD04-606C8275C6EF}"/>
          </ac:spMkLst>
        </pc:spChg>
        <pc:spChg chg="del mod">
          <ac:chgData name="Arthur, Tina M" userId="S::tmarthur@uiowa.edu::54b6a8c7-f174-4f3d-a39d-26ab4205aa61" providerId="AD" clId="Web-{1A6C5D62-9B93-8631-43F3-C145B8F3F722}" dt="2024-06-07T15:25:53.577" v="299"/>
          <ac:spMkLst>
            <pc:docMk/>
            <pc:sldMk cId="3236455374" sldId="328"/>
            <ac:spMk id="4" creationId="{C9CFD90C-D35E-A74B-9467-F745564F8451}"/>
          </ac:spMkLst>
        </pc:spChg>
        <pc:spChg chg="add mod">
          <ac:chgData name="Arthur, Tina M" userId="S::tmarthur@uiowa.edu::54b6a8c7-f174-4f3d-a39d-26ab4205aa61" providerId="AD" clId="Web-{1A6C5D62-9B93-8631-43F3-C145B8F3F722}" dt="2024-06-07T15:26:59.392" v="309" actId="1076"/>
          <ac:spMkLst>
            <pc:docMk/>
            <pc:sldMk cId="3236455374" sldId="328"/>
            <ac:spMk id="6" creationId="{6E104577-8C1F-1FE7-D12A-B342C3A00304}"/>
          </ac:spMkLst>
        </pc:spChg>
        <pc:spChg chg="mod">
          <ac:chgData name="Arthur, Tina M" userId="S::tmarthur@uiowa.edu::54b6a8c7-f174-4f3d-a39d-26ab4205aa61" providerId="AD" clId="Web-{1A6C5D62-9B93-8631-43F3-C145B8F3F722}" dt="2024-06-07T15:24:48.418" v="278" actId="1076"/>
          <ac:spMkLst>
            <pc:docMk/>
            <pc:sldMk cId="3236455374" sldId="328"/>
            <ac:spMk id="24" creationId="{00000000-0000-0000-0000-000000000000}"/>
          </ac:spMkLst>
        </pc:spChg>
        <pc:grpChg chg="add">
          <ac:chgData name="Arthur, Tina M" userId="S::tmarthur@uiowa.edu::54b6a8c7-f174-4f3d-a39d-26ab4205aa61" providerId="AD" clId="Web-{1A6C5D62-9B93-8631-43F3-C145B8F3F722}" dt="2024-06-07T15:24:56.856" v="279"/>
          <ac:grpSpMkLst>
            <pc:docMk/>
            <pc:sldMk cId="3236455374" sldId="328"/>
            <ac:grpSpMk id="3" creationId="{328BB992-87D3-F970-89CA-E4522D047E6B}"/>
          </ac:grpSpMkLst>
        </pc:grpChg>
        <pc:graphicFrameChg chg="mod modGraphic">
          <ac:chgData name="Arthur, Tina M" userId="S::tmarthur@uiowa.edu::54b6a8c7-f174-4f3d-a39d-26ab4205aa61" providerId="AD" clId="Web-{1A6C5D62-9B93-8631-43F3-C145B8F3F722}" dt="2024-06-07T15:25:15.075" v="293"/>
          <ac:graphicFrameMkLst>
            <pc:docMk/>
            <pc:sldMk cId="3236455374" sldId="328"/>
            <ac:graphicFrameMk id="8" creationId="{00000000-0000-0000-0000-000000000000}"/>
          </ac:graphicFrameMkLst>
        </pc:graphicFrameChg>
      </pc:sldChg>
      <pc:sldChg chg="add del">
        <pc:chgData name="Arthur, Tina M" userId="S::tmarthur@uiowa.edu::54b6a8c7-f174-4f3d-a39d-26ab4205aa61" providerId="AD" clId="Web-{1A6C5D62-9B93-8631-43F3-C145B8F3F722}" dt="2024-06-07T15:26:15.281" v="303"/>
        <pc:sldMkLst>
          <pc:docMk/>
          <pc:sldMk cId="3846945153" sldId="329"/>
        </pc:sldMkLst>
      </pc:sldChg>
      <pc:sldMasterChg chg="modSldLayout">
        <pc:chgData name="Arthur, Tina M" userId="S::tmarthur@uiowa.edu::54b6a8c7-f174-4f3d-a39d-26ab4205aa61" providerId="AD" clId="Web-{1A6C5D62-9B93-8631-43F3-C145B8F3F722}" dt="2024-06-07T15:23:57.667" v="264"/>
        <pc:sldMasterMkLst>
          <pc:docMk/>
          <pc:sldMasterMk cId="2970061491" sldId="2147483648"/>
        </pc:sldMasterMkLst>
        <pc:sldLayoutChg chg="replId">
          <pc:chgData name="Arthur, Tina M" userId="S::tmarthur@uiowa.edu::54b6a8c7-f174-4f3d-a39d-26ab4205aa61" providerId="AD" clId="Web-{1A6C5D62-9B93-8631-43F3-C145B8F3F722}" dt="2024-06-07T15:23:57.667" v="264"/>
          <pc:sldLayoutMkLst>
            <pc:docMk/>
            <pc:sldMasterMk cId="2970061491" sldId="2147483648"/>
            <pc:sldLayoutMk cId="2846242013" sldId="2147483678"/>
          </pc:sldLayoutMkLst>
        </pc:sldLayoutChg>
      </pc:sldMasterChg>
      <pc:sldMasterChg chg="add addSldLayout">
        <pc:chgData name="Arthur, Tina M" userId="S::tmarthur@uiowa.edu::54b6a8c7-f174-4f3d-a39d-26ab4205aa61" providerId="AD" clId="Web-{1A6C5D62-9B93-8631-43F3-C145B8F3F722}" dt="2024-06-07T15:23:57.667" v="264"/>
        <pc:sldMasterMkLst>
          <pc:docMk/>
          <pc:sldMasterMk cId="2970061491" sldId="2147483667"/>
        </pc:sldMasterMkLst>
        <pc:sldLayoutChg chg="add">
          <pc:chgData name="Arthur, Tina M" userId="S::tmarthur@uiowa.edu::54b6a8c7-f174-4f3d-a39d-26ab4205aa61" providerId="AD" clId="Web-{1A6C5D62-9B93-8631-43F3-C145B8F3F722}" dt="2024-06-07T15:23:57.667" v="264"/>
          <pc:sldLayoutMkLst>
            <pc:docMk/>
            <pc:sldMasterMk cId="2970061491" sldId="2147483667"/>
            <pc:sldLayoutMk cId="161116945" sldId="2147483666"/>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3559901053" sldId="2147483668"/>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1437938912" sldId="2147483669"/>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2721272033" sldId="2147483670"/>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3431613554" sldId="2147483671"/>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691165391" sldId="2147483672"/>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2897963369" sldId="2147483673"/>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2625500995" sldId="2147483674"/>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1338072623" sldId="2147483675"/>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3142765285" sldId="2147483676"/>
          </pc:sldLayoutMkLst>
        </pc:sldLayoutChg>
        <pc:sldLayoutChg chg="add">
          <pc:chgData name="Arthur, Tina M" userId="S::tmarthur@uiowa.edu::54b6a8c7-f174-4f3d-a39d-26ab4205aa61" providerId="AD" clId="Web-{1A6C5D62-9B93-8631-43F3-C145B8F3F722}" dt="2024-06-07T15:23:57.667" v="264"/>
          <pc:sldLayoutMkLst>
            <pc:docMk/>
            <pc:sldMasterMk cId="2970061491" sldId="2147483667"/>
            <pc:sldLayoutMk cId="2883638368"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Hello Everyone!</a:t>
            </a:r>
          </a:p>
          <a:p>
            <a:r>
              <a:rPr lang="en-US"/>
              <a:t>My name is Ali. I am one of the supervisors in the Billing Call Center. We are the team you work with when you have any questions regarding the U-Bill. My hope for today is that you walk away from this session with a better understanding of the University Billing process.</a:t>
            </a: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632755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We begin processing financial aid refunds the first week of classes, and the quickest way to receive your refund is by setting up direct deposit on </a:t>
            </a:r>
            <a:r>
              <a:rPr lang="en-US" err="1"/>
              <a:t>MyUI</a:t>
            </a:r>
            <a:r>
              <a:rPr lang="en-US"/>
              <a:t>.</a:t>
            </a:r>
          </a:p>
          <a:p>
            <a:endParaRPr lang="en-US"/>
          </a:p>
          <a:p>
            <a:r>
              <a:rPr lang="en-US"/>
              <a:t>We do have a how-to guide on our website to walk you through that.</a:t>
            </a:r>
          </a:p>
          <a:p>
            <a:endParaRPr lang="en-US"/>
          </a:p>
          <a:p>
            <a:r>
              <a:rPr lang="en-US"/>
              <a:t>If a parent plus loan is in your financial aid mix, we definitely recommend that the plus loan </a:t>
            </a:r>
            <a:r>
              <a:rPr lang="en-US" err="1"/>
              <a:t>borrowe</a:t>
            </a:r>
            <a:r>
              <a:rPr lang="en-US"/>
              <a:t> set up direct deposit to receive any excess plus loan funds. And that can be done through the </a:t>
            </a:r>
            <a:r>
              <a:rPr lang="en-US" err="1"/>
              <a:t>MyUI</a:t>
            </a:r>
            <a:r>
              <a:rPr lang="en-US"/>
              <a:t> guest account, or we do have a form on the Billing Office website for the borrower to complete and return to our office.</a:t>
            </a:r>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156028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Okay, going to jump ahead here to January tax time and talk about the 1098-T.</a:t>
            </a:r>
          </a:p>
          <a:p>
            <a:endParaRPr lang="en-US"/>
          </a:p>
          <a:p>
            <a:r>
              <a:rPr lang="en-US"/>
              <a:t>This is the form needed to take advantage of any educational-related tax deductions. We make this form available by January 31</a:t>
            </a:r>
            <a:r>
              <a:rPr lang="en-US" baseline="30000"/>
              <a:t>st</a:t>
            </a:r>
            <a:r>
              <a:rPr lang="en-US"/>
              <a:t> each year. This is something that the student can print from </a:t>
            </a:r>
            <a:r>
              <a:rPr lang="en-US" err="1"/>
              <a:t>MyUI</a:t>
            </a:r>
            <a:r>
              <a:rPr lang="en-US"/>
              <a:t>, or with the appropriate guest access, the guest would be able to print as well; and you would want to include that with the rest of the forms you use when filing taxes.</a:t>
            </a:r>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222023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 want to take a moment here to say that I recognize that a lot of information is thrown at you during orientation and we know that it can be overwhelming at time, especially if this is your first student attending college or the first </a:t>
            </a:r>
            <a:r>
              <a:rPr lang="en-US" err="1"/>
              <a:t>ime</a:t>
            </a:r>
            <a:r>
              <a:rPr lang="en-US"/>
              <a:t> you’ve attended college yourself.</a:t>
            </a:r>
          </a:p>
          <a:p>
            <a:endParaRPr lang="en-US"/>
          </a:p>
          <a:p>
            <a:r>
              <a:rPr lang="en-US"/>
              <a:t>So please keep in mind that we are here to help you. We’re open Monday through Friday 8-4:30. We definitely recommend that you contact us early with your questions; the further along we get in August and the closer we get to the start of classes the busier we are. So contact us early to avoid delays. </a:t>
            </a:r>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1692773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I’m going to help you out with a quick checklist of items to tackle prior to August 1</a:t>
            </a:r>
            <a:r>
              <a:rPr lang="en-US" baseline="30000"/>
              <a:t>st</a:t>
            </a:r>
            <a:r>
              <a:rPr lang="en-US"/>
              <a:t>.</a:t>
            </a:r>
          </a:p>
          <a:p>
            <a:endParaRPr lang="en-US"/>
          </a:p>
          <a:p>
            <a:r>
              <a:rPr lang="en-US"/>
              <a:t>So the first would be to determine who will be responsible for reviewing and submitting u-bill payments each month. If there are people within the student support network who are going to be paying the bill, or contacting our office on your behalf, we definitely recommend setting up guest accounts for those people.</a:t>
            </a:r>
          </a:p>
          <a:p>
            <a:endParaRPr lang="en-US"/>
          </a:p>
          <a:p>
            <a:r>
              <a:rPr lang="en-US"/>
              <a:t>Set up your bank information on </a:t>
            </a:r>
            <a:r>
              <a:rPr lang="en-US" err="1"/>
              <a:t>MyUI</a:t>
            </a:r>
            <a:r>
              <a:rPr lang="en-US"/>
              <a:t> for all refunds, and that includes the parent plus direct deposit if necessary.</a:t>
            </a:r>
          </a:p>
          <a:p>
            <a:endParaRPr lang="en-US"/>
          </a:p>
          <a:p>
            <a:r>
              <a:rPr lang="en-US"/>
              <a:t>Set a reminder on your calendar to review the u-bill after the 1</a:t>
            </a:r>
            <a:r>
              <a:rPr lang="en-US" baseline="30000"/>
              <a:t>st</a:t>
            </a:r>
            <a:r>
              <a:rPr lang="en-US"/>
              <a:t> of each month and keeping in mind that the typical due date on the 22</a:t>
            </a:r>
            <a:r>
              <a:rPr lang="en-US" baseline="30000"/>
              <a:t>nd</a:t>
            </a:r>
            <a:r>
              <a:rPr lang="en-US"/>
              <a:t> of each month.</a:t>
            </a:r>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326267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If you have any burning questions already, please contact our office or use the QR code shown here. </a:t>
            </a:r>
          </a:p>
          <a:p>
            <a:r>
              <a:rPr lang="en-US"/>
              <a:t>Thank you for your time today. I would now like to pass things back to Orientation.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a:p>
        </p:txBody>
      </p:sp>
    </p:spTree>
    <p:extLst>
      <p:ext uri="{BB962C8B-B14F-4D97-AF65-F5344CB8AC3E}">
        <p14:creationId xmlns:p14="http://schemas.microsoft.com/office/powerpoint/2010/main" val="4444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a:p>
        </p:txBody>
      </p:sp>
    </p:spTree>
    <p:extLst>
      <p:ext uri="{BB962C8B-B14F-4D97-AF65-F5344CB8AC3E}">
        <p14:creationId xmlns:p14="http://schemas.microsoft.com/office/powerpoint/2010/main" val="23921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U-bill are generated electronically and are viewable on </a:t>
            </a:r>
            <a:r>
              <a:rPr lang="en-US" err="1"/>
              <a:t>MyUI</a:t>
            </a:r>
            <a:r>
              <a:rPr lang="en-US"/>
              <a:t> on the 1</a:t>
            </a:r>
            <a:r>
              <a:rPr lang="en-US" baseline="30000"/>
              <a:t>st</a:t>
            </a:r>
            <a:r>
              <a:rPr lang="en-US"/>
              <a:t> business day of each month.</a:t>
            </a:r>
          </a:p>
          <a:p>
            <a:endParaRPr lang="en-US"/>
          </a:p>
          <a:p>
            <a:r>
              <a:rPr lang="en-US"/>
              <a:t>This means that there are no paper statements mailed to students or the parent. If you wish to have a paper version of the bill, I will explain how to print one in a few moments.</a:t>
            </a:r>
          </a:p>
          <a:p>
            <a:endParaRPr lang="en-US"/>
          </a:p>
          <a:p>
            <a:r>
              <a:rPr lang="en-US"/>
              <a:t>We have created several video tutorials to assist you with common questions related to the U-bill.</a:t>
            </a:r>
          </a:p>
          <a:p>
            <a:endParaRPr lang="en-US"/>
          </a:p>
          <a:p>
            <a:r>
              <a:rPr lang="en-US"/>
              <a:t>There are tutorials for:</a:t>
            </a:r>
          </a:p>
          <a:p>
            <a:r>
              <a:rPr lang="en-US"/>
              <a:t>How to read the U-bill and </a:t>
            </a:r>
          </a:p>
          <a:p>
            <a:r>
              <a:rPr lang="en-US"/>
              <a:t>How to invite a Guest account user</a:t>
            </a:r>
          </a:p>
          <a:p>
            <a:endParaRPr lang="en-US"/>
          </a:p>
          <a:p>
            <a:r>
              <a:rPr lang="en-US"/>
              <a:t>I do want to talk briefly about the guest account.</a:t>
            </a:r>
          </a:p>
          <a:p>
            <a:endParaRPr lang="en-US"/>
          </a:p>
          <a:p>
            <a:r>
              <a:rPr lang="en-US"/>
              <a:t>So, we are heavily regulated by FERPA here at the University, which is the federal student privacy regulation that basically says that we cannot disclose the details of a student’s billing account to anyone other than the student, unless that person has been granted permission from the student. The best way to get that access through a Guest Account.</a:t>
            </a:r>
          </a:p>
          <a:p>
            <a:endParaRPr lang="en-US"/>
          </a:p>
          <a:p>
            <a:r>
              <a:rPr lang="en-US"/>
              <a:t>So if there are people in the student support network that are going to need access to the bill, or maybe contacting our office to ask questions on behalf of the student we definitely recommend that you get those people setup with a guest account.</a:t>
            </a:r>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229784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So the first U-bill will be generated on August 1</a:t>
            </a:r>
            <a:r>
              <a:rPr lang="en-US" baseline="30000"/>
              <a:t>st</a:t>
            </a:r>
            <a:r>
              <a:rPr lang="en-US"/>
              <a:t> for the fall semester, and January 1</a:t>
            </a:r>
            <a:r>
              <a:rPr lang="en-US" baseline="30000"/>
              <a:t>st</a:t>
            </a:r>
            <a:r>
              <a:rPr lang="en-US"/>
              <a:t> for the Spring semester. The August and January bills are when tuition and fees, as well as room and board are billed. </a:t>
            </a:r>
          </a:p>
          <a:p>
            <a:endParaRPr lang="en-US"/>
          </a:p>
          <a:p>
            <a:r>
              <a:rPr lang="en-US"/>
              <a:t>This means that the August bill will be generated before your student arrives on campus, so please make sure your student is checking the bill after the 1</a:t>
            </a:r>
            <a:r>
              <a:rPr lang="en-US" baseline="30000"/>
              <a:t>st</a:t>
            </a:r>
            <a:r>
              <a:rPr lang="en-US"/>
              <a:t> of August to start getting familiar with navigating the U-bill screens.</a:t>
            </a:r>
          </a:p>
          <a:p>
            <a:endParaRPr lang="en-US"/>
          </a:p>
          <a:p>
            <a:r>
              <a:rPr lang="en-US"/>
              <a:t>Your student will receive an email to their </a:t>
            </a:r>
            <a:r>
              <a:rPr lang="en-US" err="1"/>
              <a:t>uiowa</a:t>
            </a:r>
            <a:r>
              <a:rPr lang="en-US"/>
              <a:t> email address on the 1</a:t>
            </a:r>
            <a:r>
              <a:rPr lang="en-US" baseline="30000"/>
              <a:t>st</a:t>
            </a:r>
            <a:r>
              <a:rPr lang="en-US"/>
              <a:t> of each month. Please keep in mind that this email does not </a:t>
            </a:r>
            <a:r>
              <a:rPr lang="en-US" err="1"/>
              <a:t>cantain</a:t>
            </a:r>
            <a:r>
              <a:rPr lang="en-US"/>
              <a:t> a copy of the bill. It is simply a notification that the bill is ready and viewable through </a:t>
            </a:r>
            <a:r>
              <a:rPr lang="en-US" err="1"/>
              <a:t>MyUI</a:t>
            </a:r>
            <a:r>
              <a:rPr lang="en-US"/>
              <a:t>. With that account access that I just spoke about, those guests with the appropriate access can also get that monthly u-bill notification email.</a:t>
            </a:r>
          </a:p>
          <a:p>
            <a:endParaRPr lang="en-US"/>
          </a:p>
          <a:p>
            <a:r>
              <a:rPr lang="en-US"/>
              <a:t>Another key date to keep in mind is the 22</a:t>
            </a:r>
            <a:r>
              <a:rPr lang="en-US" baseline="30000"/>
              <a:t>nd</a:t>
            </a:r>
            <a:r>
              <a:rPr lang="en-US"/>
              <a:t> of the month. That is when the u-bill is due. Occasionally, because of a weekend, or holiday – we may push the due date back a day or 2, but as long as you </a:t>
            </a:r>
            <a:r>
              <a:rPr lang="en-US" err="1"/>
              <a:t>keepin</a:t>
            </a:r>
            <a:r>
              <a:rPr lang="en-US"/>
              <a:t> mind that the due date is the 22</a:t>
            </a:r>
            <a:r>
              <a:rPr lang="en-US" baseline="30000"/>
              <a:t>nd</a:t>
            </a:r>
            <a:r>
              <a:rPr lang="en-US"/>
              <a:t> – your payments will not be late. The due date will never be earlier than the 22</a:t>
            </a:r>
            <a:r>
              <a:rPr lang="en-US" baseline="30000"/>
              <a:t>nd</a:t>
            </a:r>
            <a:r>
              <a:rPr lang="en-US"/>
              <a:t>.</a:t>
            </a:r>
          </a:p>
          <a:p>
            <a:endParaRPr lang="en-US"/>
          </a:p>
          <a:p>
            <a:endParaRPr lang="en-US"/>
          </a:p>
          <a:p>
            <a:r>
              <a:rPr lang="en-US"/>
              <a:t>Also noted here, the due date for August will actually be the 25</a:t>
            </a:r>
            <a:r>
              <a:rPr lang="en-US" baseline="30000"/>
              <a:t>th</a:t>
            </a:r>
            <a:r>
              <a:rPr lang="en-US"/>
              <a:t> of the month. </a:t>
            </a:r>
          </a:p>
          <a:p>
            <a:endParaRPr lang="en-US"/>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16437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We do offer an installment payment plan </a:t>
            </a:r>
            <a:r>
              <a:rPr lang="en-US" err="1"/>
              <a:t>fo</a:t>
            </a:r>
            <a:r>
              <a:rPr lang="en-US"/>
              <a:t> the tuition, housing, and meal plan costs. We call this our deferred payment plan. And that allows you to split your payments up over the first 3 months of each semesters. So that would be August, September, October for the Fall; and January, February, and March for the Spring Semester.</a:t>
            </a:r>
          </a:p>
          <a:p>
            <a:endParaRPr lang="en-US"/>
          </a:p>
          <a:p>
            <a:r>
              <a:rPr lang="en-US"/>
              <a:t>The amount you would need to pay each of the 3 months will be listed as the Minimum Payment due on the u-bill. I will show you how to see that on the U-bill in a few moments.</a:t>
            </a:r>
          </a:p>
          <a:p>
            <a:endParaRPr lang="en-US"/>
          </a:p>
          <a:p>
            <a:r>
              <a:rPr lang="en-US"/>
              <a:t>If you would like to take advantage of the Deferred payment plan, there is no formal enrollment process. If you pay anything less than the total balance due on the first u-bill of each semester – you will automatically be enrolled in the deferred payment plan.</a:t>
            </a:r>
          </a:p>
          <a:p>
            <a:endParaRPr lang="en-US"/>
          </a:p>
          <a:p>
            <a:r>
              <a:rPr lang="en-US"/>
              <a:t>There is a $20 one-time fee per semester for taking advantage of the Deferred Payment Plan.</a:t>
            </a: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340670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It is important to note that the deferred payment plan option is ONLY offered for Tuition and fees, room and board.</a:t>
            </a:r>
          </a:p>
          <a:p>
            <a:endParaRPr lang="en-US"/>
          </a:p>
          <a:p>
            <a:r>
              <a:rPr lang="en-US"/>
              <a:t>All other miscellaneous charges added to the U-bill are due in the month they are billed.</a:t>
            </a:r>
          </a:p>
          <a:p>
            <a:endParaRPr lang="en-US"/>
          </a:p>
          <a:p>
            <a:r>
              <a:rPr lang="en-US"/>
              <a:t>Some examples of these miscellaneous charges could include items your students charges on their Iowa One card such as:</a:t>
            </a:r>
          </a:p>
          <a:p>
            <a:r>
              <a:rPr lang="en-US"/>
              <a:t>Books from the University Book store, food purchases at venue across campus, athletic or performing arts tickets, course fees and library fines.</a:t>
            </a:r>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110935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a:t>This is how your U-Bill appears in </a:t>
            </a:r>
            <a:r>
              <a:rPr lang="en-US" sz="1100" err="1"/>
              <a:t>MyUI</a:t>
            </a:r>
            <a:r>
              <a:rPr lang="en-US" sz="1100"/>
              <a:t>. Starting on the left side of the page is the U-Bill summary box. This box will give you up to date account information. The payment due date is listed on the second line showing you the date your payment is due each month. The minimum due is also clearly shown here for you. This is the minimum amount you need to pay each month by the due date. You can also access the payment screen from this page by clicking on “Pay Your U-Bill.” If you would like to print a paper copy of your bill you can do so by clicking on “Print Your U-Bill.” No paper copies of the U-Bill are mailed to you, so if you would like a paper copy you will need to print one using this button.</a:t>
            </a:r>
          </a:p>
          <a:p>
            <a:endParaRPr lang="en-US" sz="1100"/>
          </a:p>
          <a:p>
            <a:r>
              <a:rPr lang="en-US" sz="1100"/>
              <a:t>The middle box will show important alerts or messages regarding your account. If you see an alert or message on your account that you do not understand, you can contact the Billing Office for an explanation.</a:t>
            </a:r>
          </a:p>
          <a:p>
            <a:endParaRPr lang="en-US" sz="1100"/>
          </a:p>
          <a:p>
            <a:r>
              <a:rPr lang="en-US" sz="1100"/>
              <a:t>The Quick Links box on the right side are links to our website that explain how to understand your U-Bill and set up a payment. We recommend viewing this information to gain a better understanding of the U-Bill and how to set up a payment.</a:t>
            </a:r>
          </a:p>
          <a:p>
            <a:endParaRPr lang="en-US" sz="1100"/>
          </a:p>
          <a:p>
            <a:r>
              <a:rPr lang="en-US" sz="1100"/>
              <a:t>Under the three boxes at the top of the page are three additional sections that will expand when you click on them. The U-Bill Detail is your monthly statement and is what you should review at the beginning of each month. This will include a detailed list of transactions you have been billed for and are due by the 22</a:t>
            </a:r>
            <a:r>
              <a:rPr lang="en-US" sz="1100" baseline="30000"/>
              <a:t>nd</a:t>
            </a:r>
            <a:r>
              <a:rPr lang="en-US" sz="1100"/>
              <a:t> of each month.</a:t>
            </a:r>
          </a:p>
          <a:p>
            <a:endParaRPr lang="en-US" sz="1100"/>
          </a:p>
          <a:p>
            <a:r>
              <a:rPr lang="en-US" sz="1100"/>
              <a:t>The second section is a list of any recent transactions added to your account. These are transactions that have occurred since the first day of the month. Any items that appear under recent account activity will officially be billed to you the following month. </a:t>
            </a:r>
          </a:p>
          <a:p>
            <a:endParaRPr lang="en-US" sz="1100"/>
          </a:p>
          <a:p>
            <a:r>
              <a:rPr lang="en-US" sz="1100"/>
              <a:t>The bottom section is your payment history activity which will show a list of all payments you have made towards your U-Bill. This is a good section to review if you need to confirm a payment has posted to your account.</a:t>
            </a:r>
          </a:p>
          <a:p>
            <a:endParaRPr lang="en-US"/>
          </a:p>
        </p:txBody>
      </p:sp>
      <p:sp>
        <p:nvSpPr>
          <p:cNvPr id="4" name="Slide Number Placeholder 3"/>
          <p:cNvSpPr>
            <a:spLocks noGrp="1"/>
          </p:cNvSpPr>
          <p:nvPr>
            <p:ph type="sldNum" sz="quarter" idx="10"/>
          </p:nvPr>
        </p:nvSpPr>
        <p:spPr/>
        <p:txBody>
          <a:bodyPr/>
          <a:lstStyle/>
          <a:p>
            <a:pPr defTabSz="465887">
              <a:defRPr/>
            </a:pPr>
            <a:fld id="{4633664F-F58B-B046-9A87-DB00FE8CE3CF}"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73914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Okay, payment options: let’s talk about those for a second;</a:t>
            </a:r>
          </a:p>
          <a:p>
            <a:endParaRPr lang="en-US"/>
          </a:p>
          <a:p>
            <a:r>
              <a:rPr lang="en-US"/>
              <a:t>So, you can pay online through </a:t>
            </a:r>
            <a:r>
              <a:rPr lang="en-US" err="1"/>
              <a:t>MyUI</a:t>
            </a:r>
            <a:r>
              <a:rPr lang="en-US"/>
              <a:t> using a checking or savings account. You can pay through a student account, or the guest account.</a:t>
            </a:r>
          </a:p>
          <a:p>
            <a:endParaRPr lang="en-US"/>
          </a:p>
          <a:p>
            <a:r>
              <a:rPr lang="en-US"/>
              <a:t>You can also pay in person using a check, cashiers check, or money order. You can mail a payment to our Payment Processing Center. We ask that if you choose this option to please print off the u-bill and detach the payment stub and include that in the envelope.</a:t>
            </a:r>
          </a:p>
          <a:p>
            <a:endParaRPr lang="en-US"/>
          </a:p>
          <a:p>
            <a:r>
              <a:rPr lang="en-US"/>
              <a:t>We do accept credit cards; we do like to point out though that there is a 2.75% non-refundable service fee for domestic credit cards. That a fee charged by the vendor we partner with for credit card processing. So again, that is just something to keep in mind if you choose to pay with a credit card.</a:t>
            </a:r>
          </a:p>
          <a:p>
            <a:endParaRPr lang="en-US"/>
          </a:p>
          <a:p>
            <a:r>
              <a:rPr lang="en-US"/>
              <a:t>We also receive quite a few questions about 529 plans or those college savings plans and how those work. We definitely recommend that you speak with your 529 plan administrator to find out what information they need from you in order to submit payment to the University. Oftentimes they simply need the students ID number or billing account number, the address to send the payment to, and the amount you would like to send. Keep in mind though that 529 plans are often mailing paper checks to the university, so it can take some time for those payments to reach us. </a:t>
            </a:r>
          </a:p>
          <a:p>
            <a:endParaRPr lang="en-US"/>
          </a:p>
          <a:p>
            <a:r>
              <a:rPr lang="en-US"/>
              <a:t>So bills come out on August 1</a:t>
            </a:r>
            <a:r>
              <a:rPr lang="en-US" baseline="30000"/>
              <a:t>st</a:t>
            </a:r>
            <a:r>
              <a:rPr lang="en-US"/>
              <a:t>, we definitely recommend you take a looks at that early and make the request of your 529 plan early enough to allow those checks to make it in the mail. We recommend at least 2 weeks in advance of the due date. Many 529 plans are now offering the option of electronic payment which speeds up the processing time. You would want to check with your particular plan to see if this is an option.</a:t>
            </a:r>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86948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billing office is also responsible for the disbursement of financial aid funds. Provided that you have everything on your financial aid to-do list complete prior to the beginning of August you will see your estimated financial aid appear on the August u-bill, reducing the out-of-pocket amount that you owe. If you are the recipient of a private donor scholarship you’ll want to mail those checks to the address shown here, The billing office. We do have a scholarship submission form available on the billing office website for you to download. Please include the completed submission form with any of those scholarship checks that you send in.</a:t>
            </a:r>
          </a:p>
          <a:p>
            <a:endParaRPr lang="en-US"/>
          </a:p>
          <a:p>
            <a:r>
              <a:rPr lang="en-US"/>
              <a:t>I also want to take a brief look at the aid disbursement page with you on </a:t>
            </a:r>
            <a:r>
              <a:rPr lang="en-US" err="1"/>
              <a:t>MyUI</a:t>
            </a:r>
            <a:r>
              <a:rPr lang="en-US"/>
              <a:t>.</a:t>
            </a: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68775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is actually what it looks like. If you are a financial aid recipient any semester, and when I say financial aid I mean, scholarships, loans, or grants. Any of that aid we recommend that you form a habit of reviewing the aid disbursement page prior to the start of each semester to ensure that all the financial aid you’re expecting to receive appears there at the top. </a:t>
            </a:r>
          </a:p>
          <a:p>
            <a:endParaRPr lang="en-US"/>
          </a:p>
          <a:p>
            <a:r>
              <a:rPr lang="en-US"/>
              <a:t>This page gives you a really nice summary of how your financial aid is utilized. So what has been applied to the bill and then at the bottom – if there’s any excess aid left over after we’ve paid all eligible charges on the bill we begin refunding that excess financial aid. The bottom section shows you what types of aid were refunded and then the method, whether that’s direct deposit or mailing a check.</a:t>
            </a:r>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710907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184901"/>
            <a:ext cx="6155725" cy="2657032"/>
          </a:xfrm>
        </p:spPr>
        <p:txBody>
          <a:bodyPr anchor="t"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838200" y="48419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838198" y="53045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4583" cy="6857999"/>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0" name="Footer Placeholder 4">
            <a:extLst>
              <a:ext uri="{FF2B5EF4-FFF2-40B4-BE49-F238E27FC236}">
                <a16:creationId xmlns:a16="http://schemas.microsoft.com/office/drawing/2014/main" id="{9FFBE56B-A7B4-404B-AC1B-0618CFF1BFD9}"/>
              </a:ext>
            </a:extLst>
          </p:cNvPr>
          <p:cNvSpPr txBox="1">
            <a:spLocks/>
          </p:cNvSpPr>
          <p:nvPr userDrawn="1"/>
        </p:nvSpPr>
        <p:spPr>
          <a:xfrm>
            <a:off x="3729681" y="0"/>
            <a:ext cx="3264244" cy="1310073"/>
          </a:xfrm>
          <a:prstGeom prst="rect">
            <a:avLst/>
          </a:prstGeom>
          <a:noFill/>
        </p:spPr>
        <p:txBody>
          <a:bodyPr vert="horz" lIns="91440" tIns="45720" rIns="91440" bIns="45720" rtlCol="0" anchor="ctr"/>
          <a:lstStyle>
            <a:defPPr>
              <a:defRPr lang="en-US"/>
            </a:defPPr>
            <a:lvl1pPr marL="0" algn="l" defTabSz="914400" rtl="0" eaLnBrk="1" latinLnBrk="0" hangingPunct="1">
              <a:defRPr sz="2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Office of Strategic Communication</a:t>
            </a:r>
          </a:p>
        </p:txBody>
      </p:sp>
      <p:pic>
        <p:nvPicPr>
          <p:cNvPr id="22" name="Picture 21" descr="University of Iowa Logo in tab">
            <a:extLst>
              <a:ext uri="{FF2B5EF4-FFF2-40B4-BE49-F238E27FC236}">
                <a16:creationId xmlns:a16="http://schemas.microsoft.com/office/drawing/2014/main" id="{3B350327-455D-E242-AC33-A448799973A0}"/>
              </a:ext>
            </a:extLst>
          </p:cNvPr>
          <p:cNvPicPr>
            <a:picLocks noChangeAspect="1"/>
          </p:cNvPicPr>
          <p:nvPr userDrawn="1"/>
        </p:nvPicPr>
        <p:blipFill>
          <a:blip r:embed="rId2"/>
          <a:stretch>
            <a:fillRect/>
          </a:stretch>
        </p:blipFill>
        <p:spPr>
          <a:xfrm>
            <a:off x="825841" y="0"/>
            <a:ext cx="2693773" cy="1279542"/>
          </a:xfrm>
          <a:prstGeom prst="rect">
            <a:avLst/>
          </a:prstGeom>
        </p:spPr>
      </p:pic>
    </p:spTree>
    <p:extLst>
      <p:ext uri="{BB962C8B-B14F-4D97-AF65-F5344CB8AC3E}">
        <p14:creationId xmlns:p14="http://schemas.microsoft.com/office/powerpoint/2010/main" val="93804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39346" y="1570038"/>
            <a:ext cx="10515600" cy="4114800"/>
          </a:xfrm>
        </p:spPr>
        <p:txBody>
          <a:bodyPr/>
          <a:lstStyle/>
          <a:p>
            <a:endParaRPr lang="en-US"/>
          </a:p>
        </p:txBody>
      </p:sp>
    </p:spTree>
    <p:extLst>
      <p:ext uri="{BB962C8B-B14F-4D97-AF65-F5344CB8AC3E}">
        <p14:creationId xmlns:p14="http://schemas.microsoft.com/office/powerpoint/2010/main" val="314276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18" name="Picture 17" descr="University of Iowa Logo in tab">
            <a:extLst>
              <a:ext uri="{FF2B5EF4-FFF2-40B4-BE49-F238E27FC236}">
                <a16:creationId xmlns:a16="http://schemas.microsoft.com/office/drawing/2014/main" id="{3F3707A5-781C-0544-BEBE-D5FFCC2755C1}"/>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838199" y="3367174"/>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850556" y="2463764"/>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View &gt;&gt; Header and Footer &gt;&gt; Add Unit Name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3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8C9EC-F08C-634B-9436-0DC9CB28E3D9}"/>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284624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574783"/>
            <a:ext cx="9144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4952307"/>
            <a:ext cx="9144000" cy="463108"/>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8"/>
            <a:ext cx="8684173" cy="365125"/>
          </a:xfrm>
          <a:prstGeom prst="rect">
            <a:avLst/>
          </a:prstGeom>
          <a:noFill/>
        </p:spPr>
        <p:txBody>
          <a:bodyPr vert="horz" lIns="91440" tIns="45720" rIns="91440" bIns="45720" rtlCol="0" anchor="ctr"/>
          <a:lstStyle>
            <a:lvl1pPr algn="l">
              <a:defRPr sz="1800" b="0">
                <a:solidFill>
                  <a:schemeClr val="bg1"/>
                </a:solidFill>
              </a:defRPr>
            </a:lvl1pPr>
          </a:lstStyle>
          <a:p>
            <a:r>
              <a:rPr lang="en-US"/>
              <a:t>University Billing &amp; Office of Student Financial Aid</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7" y="2339665"/>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E6AB2-3490-2748-9E67-B0D1C9E9FDAE}"/>
              </a:ext>
            </a:extLst>
          </p:cNvPr>
          <p:cNvPicPr>
            <a:picLocks noChangeAspect="1"/>
          </p:cNvPicPr>
          <p:nvPr userDrawn="1"/>
        </p:nvPicPr>
        <p:blipFill>
          <a:blip r:embed="rId2"/>
          <a:stretch>
            <a:fillRect/>
          </a:stretch>
        </p:blipFill>
        <p:spPr>
          <a:xfrm>
            <a:off x="8635312" y="0"/>
            <a:ext cx="2693773" cy="96206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557929"/>
            <a:ext cx="9144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7" y="245087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27502"/>
            <a:ext cx="9144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7" y="245087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1072633" y="2393895"/>
            <a:ext cx="4832947" cy="553998"/>
          </a:xfrm>
          <a:solidFill>
            <a:schemeClr val="accent1"/>
          </a:solidFill>
        </p:spPr>
        <p:txBody>
          <a:bodyPr vert="horz" wrap="square" lIns="91440" anchor="ctr" anchorCtr="0">
            <a:spAutoFit/>
          </a:bodyPr>
          <a:lstStyle>
            <a:lvl1pPr marL="0" indent="0">
              <a:buNone/>
              <a:defRPr sz="3000" b="1"/>
            </a:lvl1pPr>
            <a:lvl2pPr marL="342900" indent="0">
              <a:buNone/>
              <a:defRPr/>
            </a:lvl2pPr>
            <a:lvl3pPr marL="685800" indent="0">
              <a:buNone/>
              <a:defRPr/>
            </a:lvl3pPr>
            <a:lvl4pPr marL="1028700" indent="0">
              <a:buNone/>
              <a:defRPr/>
            </a:lvl4pPr>
            <a:lvl5pPr marL="1371600" indent="0">
              <a:buNone/>
              <a:defRPr/>
            </a:lvl5pPr>
          </a:lstStyle>
          <a:p>
            <a:pPr lvl="0"/>
            <a:r>
              <a:rPr lang="en-US"/>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3"/>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591689"/>
            <a:ext cx="10515600" cy="4388698"/>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835965" y="6441194"/>
            <a:ext cx="8368061" cy="365125"/>
          </a:xfrm>
          <a:prstGeom prst="rect">
            <a:avLst/>
          </a:prstGeom>
        </p:spPr>
        <p:txBody>
          <a:bodyPr vert="horz" lIns="91440" tIns="45720" rIns="91440" bIns="45720" rtlCol="0" anchor="ctr"/>
          <a:lstStyle>
            <a:lvl1pPr algn="l">
              <a:defRPr sz="1050" b="1">
                <a:solidFill>
                  <a:schemeClr val="bg1"/>
                </a:solidFill>
              </a:defRPr>
            </a:lvl1pPr>
          </a:lstStyle>
          <a:p>
            <a:r>
              <a:rPr lang="en-US"/>
              <a:t>University Billing &amp; Office of Student Financial Aid</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1"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11DF5C-863B-494F-85BE-A436C8203ED7}"/>
              </a:ext>
            </a:extLst>
          </p:cNvPr>
          <p:cNvPicPr>
            <a:picLocks noChangeAspect="1"/>
          </p:cNvPicPr>
          <p:nvPr userDrawn="1"/>
        </p:nvPicPr>
        <p:blipFill>
          <a:blip r:embed="rId3"/>
          <a:stretch>
            <a:fillRect/>
          </a:stretch>
        </p:blipFill>
        <p:spPr>
          <a:xfrm>
            <a:off x="838201" y="6228592"/>
            <a:ext cx="1782868" cy="635147"/>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3"/>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64059" y="365127"/>
            <a:ext cx="10515600" cy="1331865"/>
          </a:xfrm>
        </p:spPr>
        <p:txBody>
          <a:body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87101"/>
            <a:ext cx="10515600" cy="401800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1"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009528C-DB51-A24D-915E-2E04DFCB9A2B}"/>
              </a:ext>
            </a:extLst>
          </p:cNvPr>
          <p:cNvSpPr>
            <a:spLocks noGrp="1"/>
          </p:cNvSpPr>
          <p:nvPr>
            <p:ph type="ftr" sz="quarter" idx="3"/>
          </p:nvPr>
        </p:nvSpPr>
        <p:spPr>
          <a:xfrm>
            <a:off x="2835965" y="6441194"/>
            <a:ext cx="8368061" cy="365125"/>
          </a:xfrm>
          <a:prstGeom prst="rect">
            <a:avLst/>
          </a:prstGeom>
        </p:spPr>
        <p:txBody>
          <a:bodyPr vert="horz" lIns="91440" tIns="45720" rIns="91440" bIns="45720" rtlCol="0" anchor="ctr"/>
          <a:lstStyle>
            <a:lvl1pPr algn="l">
              <a:defRPr sz="1050" b="1">
                <a:solidFill>
                  <a:schemeClr val="bg1"/>
                </a:solidFill>
              </a:defRPr>
            </a:lvl1pPr>
          </a:lstStyle>
          <a:p>
            <a:r>
              <a:rPr lang="en-US"/>
              <a:t>University Billing &amp; Office of Student Financial Aid</a:t>
            </a:r>
          </a:p>
        </p:txBody>
      </p:sp>
      <p:pic>
        <p:nvPicPr>
          <p:cNvPr id="12" name="Picture 11">
            <a:extLst>
              <a:ext uri="{FF2B5EF4-FFF2-40B4-BE49-F238E27FC236}">
                <a16:creationId xmlns:a16="http://schemas.microsoft.com/office/drawing/2014/main" id="{3149DAA7-4BE1-B748-9C7B-DA63BD0EB753}"/>
              </a:ext>
            </a:extLst>
          </p:cNvPr>
          <p:cNvPicPr>
            <a:picLocks noChangeAspect="1"/>
          </p:cNvPicPr>
          <p:nvPr userDrawn="1"/>
        </p:nvPicPr>
        <p:blipFill>
          <a:blip r:embed="rId3"/>
          <a:stretch>
            <a:fillRect/>
          </a:stretch>
        </p:blipFill>
        <p:spPr>
          <a:xfrm>
            <a:off x="838201" y="6228592"/>
            <a:ext cx="1782868" cy="635147"/>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3"/>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62388"/>
            <a:ext cx="556260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6551961" y="1"/>
            <a:ext cx="5636743" cy="6383774"/>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764058" y="365127"/>
            <a:ext cx="5636743" cy="1331865"/>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838201"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01F0FA0-1F46-E043-AE59-E85747041EFC}"/>
              </a:ext>
            </a:extLst>
          </p:cNvPr>
          <p:cNvSpPr>
            <a:spLocks noGrp="1"/>
          </p:cNvSpPr>
          <p:nvPr>
            <p:ph type="ftr" sz="quarter" idx="3"/>
          </p:nvPr>
        </p:nvSpPr>
        <p:spPr>
          <a:xfrm>
            <a:off x="2835965" y="6441194"/>
            <a:ext cx="8368061" cy="365125"/>
          </a:xfrm>
          <a:prstGeom prst="rect">
            <a:avLst/>
          </a:prstGeom>
        </p:spPr>
        <p:txBody>
          <a:bodyPr vert="horz" lIns="91440" tIns="45720" rIns="91440" bIns="45720" rtlCol="0" anchor="ctr"/>
          <a:lstStyle>
            <a:lvl1pPr algn="l">
              <a:defRPr sz="1050" b="1">
                <a:solidFill>
                  <a:schemeClr val="bg1"/>
                </a:solidFill>
              </a:defRPr>
            </a:lvl1pPr>
          </a:lstStyle>
          <a:p>
            <a:r>
              <a:rPr lang="en-US"/>
              <a:t>University Billing &amp; Office of Student Financial Aid</a:t>
            </a:r>
          </a:p>
        </p:txBody>
      </p:sp>
      <p:pic>
        <p:nvPicPr>
          <p:cNvPr id="14" name="Picture 13">
            <a:extLst>
              <a:ext uri="{FF2B5EF4-FFF2-40B4-BE49-F238E27FC236}">
                <a16:creationId xmlns:a16="http://schemas.microsoft.com/office/drawing/2014/main" id="{AADB5E60-3D00-2445-93A3-D52213C51137}"/>
              </a:ext>
            </a:extLst>
          </p:cNvPr>
          <p:cNvPicPr>
            <a:picLocks noChangeAspect="1"/>
          </p:cNvPicPr>
          <p:nvPr userDrawn="1"/>
        </p:nvPicPr>
        <p:blipFill>
          <a:blip r:embed="rId3"/>
          <a:stretch>
            <a:fillRect/>
          </a:stretch>
        </p:blipFill>
        <p:spPr>
          <a:xfrm>
            <a:off x="838201" y="6228592"/>
            <a:ext cx="1782868" cy="635147"/>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709626"/>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5087150"/>
            <a:ext cx="9144000" cy="463108"/>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6"/>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View &gt;&gt; Header and Footer &gt;&gt; Add Unit Name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Picture 15" descr="University of Iowa Logo in tab">
            <a:extLst>
              <a:ext uri="{FF2B5EF4-FFF2-40B4-BE49-F238E27FC236}">
                <a16:creationId xmlns:a16="http://schemas.microsoft.com/office/drawing/2014/main" id="{8B51AF24-FB2E-1240-9EF9-F0F501C2FF78}"/>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3"/>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093244" y="2855784"/>
            <a:ext cx="5098757" cy="3537931"/>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093243" y="0"/>
            <a:ext cx="2527836"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669371" y="0"/>
            <a:ext cx="2527836"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51702" y="365127"/>
            <a:ext cx="5636743" cy="1331865"/>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838201"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838200" y="1962388"/>
            <a:ext cx="556260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757E0904-C0C0-C444-8526-10F5A0BCCCC3}"/>
              </a:ext>
            </a:extLst>
          </p:cNvPr>
          <p:cNvSpPr>
            <a:spLocks noGrp="1"/>
          </p:cNvSpPr>
          <p:nvPr>
            <p:ph type="ftr" sz="quarter" idx="3"/>
          </p:nvPr>
        </p:nvSpPr>
        <p:spPr>
          <a:xfrm>
            <a:off x="2835965" y="6441194"/>
            <a:ext cx="8368061" cy="365125"/>
          </a:xfrm>
          <a:prstGeom prst="rect">
            <a:avLst/>
          </a:prstGeom>
        </p:spPr>
        <p:txBody>
          <a:bodyPr vert="horz" lIns="91440" tIns="45720" rIns="91440" bIns="45720" rtlCol="0" anchor="ctr"/>
          <a:lstStyle>
            <a:lvl1pPr algn="l">
              <a:defRPr sz="1050" b="1">
                <a:solidFill>
                  <a:schemeClr val="bg1"/>
                </a:solidFill>
              </a:defRPr>
            </a:lvl1pPr>
          </a:lstStyle>
          <a:p>
            <a:r>
              <a:rPr lang="en-US"/>
              <a:t>University Billing &amp; Office of Student Financial Aid</a:t>
            </a:r>
          </a:p>
        </p:txBody>
      </p:sp>
      <p:pic>
        <p:nvPicPr>
          <p:cNvPr id="13" name="Picture 12">
            <a:extLst>
              <a:ext uri="{FF2B5EF4-FFF2-40B4-BE49-F238E27FC236}">
                <a16:creationId xmlns:a16="http://schemas.microsoft.com/office/drawing/2014/main" id="{D5C05709-C64C-4E48-ADA0-05F2402FBAB3}"/>
              </a:ext>
            </a:extLst>
          </p:cNvPr>
          <p:cNvPicPr>
            <a:picLocks noChangeAspect="1"/>
          </p:cNvPicPr>
          <p:nvPr userDrawn="1"/>
        </p:nvPicPr>
        <p:blipFill>
          <a:blip r:embed="rId3"/>
          <a:stretch>
            <a:fillRect/>
          </a:stretch>
        </p:blipFill>
        <p:spPr>
          <a:xfrm>
            <a:off x="838201" y="6228592"/>
            <a:ext cx="1782868" cy="635147"/>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3"/>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1"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39347" y="1570038"/>
            <a:ext cx="10515600" cy="4114800"/>
          </a:xfrm>
        </p:spPr>
        <p:txBody>
          <a:bodyPr/>
          <a:lstStyle/>
          <a:p>
            <a:r>
              <a:rPr lang="en-US"/>
              <a:t>Click icon to add chart</a:t>
            </a:r>
          </a:p>
        </p:txBody>
      </p:sp>
      <p:sp>
        <p:nvSpPr>
          <p:cNvPr id="9" name="Footer Placeholder 4">
            <a:extLst>
              <a:ext uri="{FF2B5EF4-FFF2-40B4-BE49-F238E27FC236}">
                <a16:creationId xmlns:a16="http://schemas.microsoft.com/office/drawing/2014/main" id="{35D72E00-D5A0-3949-A13A-E74226E1A031}"/>
              </a:ext>
            </a:extLst>
          </p:cNvPr>
          <p:cNvSpPr>
            <a:spLocks noGrp="1"/>
          </p:cNvSpPr>
          <p:nvPr>
            <p:ph type="ftr" sz="quarter" idx="3"/>
          </p:nvPr>
        </p:nvSpPr>
        <p:spPr>
          <a:xfrm>
            <a:off x="2835965" y="6441194"/>
            <a:ext cx="8368061" cy="365125"/>
          </a:xfrm>
          <a:prstGeom prst="rect">
            <a:avLst/>
          </a:prstGeom>
        </p:spPr>
        <p:txBody>
          <a:bodyPr vert="horz" lIns="91440" tIns="45720" rIns="91440" bIns="45720" rtlCol="0" anchor="ctr"/>
          <a:lstStyle>
            <a:lvl1pPr algn="l">
              <a:defRPr sz="1050" b="1">
                <a:solidFill>
                  <a:schemeClr val="bg1"/>
                </a:solidFill>
              </a:defRPr>
            </a:lvl1pPr>
          </a:lstStyle>
          <a:p>
            <a:r>
              <a:rPr lang="en-US"/>
              <a:t>University Billing &amp; Office of Student Financial Aid</a:t>
            </a:r>
          </a:p>
        </p:txBody>
      </p:sp>
      <p:pic>
        <p:nvPicPr>
          <p:cNvPr id="11" name="Picture 10">
            <a:extLst>
              <a:ext uri="{FF2B5EF4-FFF2-40B4-BE49-F238E27FC236}">
                <a16:creationId xmlns:a16="http://schemas.microsoft.com/office/drawing/2014/main" id="{74A12B3D-5C17-A448-B655-A9DD7C2ED828}"/>
              </a:ext>
            </a:extLst>
          </p:cNvPr>
          <p:cNvPicPr>
            <a:picLocks noChangeAspect="1"/>
          </p:cNvPicPr>
          <p:nvPr userDrawn="1"/>
        </p:nvPicPr>
        <p:blipFill>
          <a:blip r:embed="rId2"/>
          <a:stretch>
            <a:fillRect/>
          </a:stretch>
        </p:blipFill>
        <p:spPr>
          <a:xfrm>
            <a:off x="838201" y="6228592"/>
            <a:ext cx="1782868" cy="635147"/>
          </a:xfrm>
          <a:prstGeom prst="rect">
            <a:avLst/>
          </a:prstGeom>
        </p:spPr>
      </p:pic>
    </p:spTree>
    <p:extLst>
      <p:ext uri="{BB962C8B-B14F-4D97-AF65-F5344CB8AC3E}">
        <p14:creationId xmlns:p14="http://schemas.microsoft.com/office/powerpoint/2010/main" val="314276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838199" y="3367174"/>
            <a:ext cx="9144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850556" y="2463766"/>
            <a:ext cx="8684173" cy="365125"/>
          </a:xfrm>
          <a:prstGeom prst="rect">
            <a:avLst/>
          </a:prstGeom>
          <a:noFill/>
        </p:spPr>
        <p:txBody>
          <a:bodyPr vert="horz" lIns="91440" tIns="45720" rIns="91440" bIns="45720" rtlCol="0" anchor="ctr"/>
          <a:lstStyle>
            <a:lvl1pPr algn="l">
              <a:defRPr sz="1800" b="0">
                <a:solidFill>
                  <a:schemeClr val="bg1"/>
                </a:solidFill>
              </a:defRPr>
            </a:lvl1pPr>
          </a:lstStyle>
          <a:p>
            <a:r>
              <a:rPr lang="en-US"/>
              <a:t>University Billing &amp; Office of Student Financial Aid</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7" y="3029213"/>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153940-985B-0343-8AA0-962B6459BED9}"/>
              </a:ext>
            </a:extLst>
          </p:cNvPr>
          <p:cNvPicPr>
            <a:picLocks noChangeAspect="1"/>
          </p:cNvPicPr>
          <p:nvPr userDrawn="1"/>
        </p:nvPicPr>
        <p:blipFill>
          <a:blip r:embed="rId2"/>
          <a:stretch>
            <a:fillRect/>
          </a:stretch>
        </p:blipFill>
        <p:spPr>
          <a:xfrm>
            <a:off x="8635312" y="0"/>
            <a:ext cx="2693773" cy="962062"/>
          </a:xfrm>
          <a:prstGeom prst="rect">
            <a:avLst/>
          </a:prstGeom>
        </p:spPr>
      </p:pic>
    </p:spTree>
    <p:extLst>
      <p:ext uri="{BB962C8B-B14F-4D97-AF65-F5344CB8AC3E}">
        <p14:creationId xmlns:p14="http://schemas.microsoft.com/office/powerpoint/2010/main" val="288363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9D8-9185-4B4A-BBD8-98902D1A9F29}"/>
              </a:ext>
            </a:extLst>
          </p:cNvPr>
          <p:cNvPicPr>
            <a:picLocks noChangeAspect="1"/>
          </p:cNvPicPr>
          <p:nvPr userDrawn="1"/>
        </p:nvPicPr>
        <p:blipFill>
          <a:blip r:embed="rId2"/>
          <a:stretch>
            <a:fillRect/>
          </a:stretch>
        </p:blipFill>
        <p:spPr>
          <a:xfrm>
            <a:off x="1952487" y="1875184"/>
            <a:ext cx="8287027" cy="3107635"/>
          </a:xfrm>
          <a:prstGeom prst="rect">
            <a:avLst/>
          </a:prstGeom>
        </p:spPr>
      </p:pic>
    </p:spTree>
    <p:extLst>
      <p:ext uri="{BB962C8B-B14F-4D97-AF65-F5344CB8AC3E}">
        <p14:creationId xmlns:p14="http://schemas.microsoft.com/office/powerpoint/2010/main" val="1611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1072634" y="2316951"/>
            <a:ext cx="4769254" cy="707886"/>
          </a:xfrm>
          <a:solidFill>
            <a:schemeClr val="accent1"/>
          </a:solidFill>
        </p:spPr>
        <p:txBody>
          <a:bodyPr vert="horz" wrap="none" lIns="91440" anchor="ctr" anchorCtr="0">
            <a:sp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591689"/>
            <a:ext cx="10515600" cy="4388698"/>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64058" y="365125"/>
            <a:ext cx="10515600" cy="1331865"/>
          </a:xfrm>
        </p:spPr>
        <p:txBody>
          <a:body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87101"/>
            <a:ext cx="10515600" cy="4018000"/>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1" name="Picture 10" descr="University of Iowa Logo in tab">
            <a:extLst>
              <a:ext uri="{FF2B5EF4-FFF2-40B4-BE49-F238E27FC236}">
                <a16:creationId xmlns:a16="http://schemas.microsoft.com/office/drawing/2014/main" id="{CFF14CD2-6839-EF4B-BE95-D8FF44EDAFE3}"/>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59502" y="0"/>
            <a:ext cx="5029200" cy="6392452"/>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764058" y="365125"/>
            <a:ext cx="5636742" cy="1331865"/>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331EC016-F850-1E4A-A65C-1A14626CEA65}"/>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70389" y="3243106"/>
            <a:ext cx="5021612" cy="3149712"/>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695874"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51701" y="365125"/>
            <a:ext cx="5636742" cy="1331865"/>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University of Iowa Logo in tab">
            <a:extLst>
              <a:ext uri="{FF2B5EF4-FFF2-40B4-BE49-F238E27FC236}">
                <a16:creationId xmlns:a16="http://schemas.microsoft.com/office/drawing/2014/main" id="{ED076C9B-2E43-A040-8258-28E87FCCDB9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9" r:id="rId3"/>
    <p:sldLayoutId id="2147483663" r:id="rId4"/>
    <p:sldLayoutId id="2147483661" r:id="rId5"/>
    <p:sldLayoutId id="2147483650" r:id="rId6"/>
    <p:sldLayoutId id="2147483662" r:id="rId7"/>
    <p:sldLayoutId id="2147483654" r:id="rId8"/>
    <p:sldLayoutId id="2147483655" r:id="rId9"/>
    <p:sldLayoutId id="2147483665" r:id="rId10"/>
    <p:sldLayoutId id="2147483664" r:id="rId11"/>
    <p:sldLayoutId id="2147483678" r:id="rId1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66" r:id="rId11"/>
  </p:sldLayoutIdLst>
  <p:hf sldNum="0" hdr="0" dt="0"/>
  <p:txStyles>
    <p:titleStyle>
      <a:lvl1pPr algn="l" defTabSz="6858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mailto:ubill@uiowa.ed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ubill.fo.uiowa.edu/"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_DF57D8A6.docx"/><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2098220" y="2666740"/>
            <a:ext cx="7582478" cy="1330956"/>
          </a:xfrm>
        </p:spPr>
        <p:txBody>
          <a:bodyPr>
            <a:noAutofit/>
          </a:bodyPr>
          <a:lstStyle/>
          <a:p>
            <a:r>
              <a:rPr lang="en-US" sz="6600">
                <a:latin typeface="Roboto"/>
                <a:ea typeface="Roboto"/>
                <a:cs typeface="Arial"/>
              </a:rPr>
              <a:t>Behind the Bill</a:t>
            </a:r>
            <a:endParaRPr lang="en-US" sz="6600">
              <a:latin typeface="Roboto"/>
              <a:ea typeface="Roboto"/>
            </a:endParaRP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1581036" y="3881051"/>
            <a:ext cx="8983220" cy="2365040"/>
          </a:xfrm>
        </p:spPr>
        <p:txBody>
          <a:bodyPr vert="horz" lIns="91440" tIns="45720" rIns="91440" bIns="45720" rtlCol="0" anchor="t">
            <a:noAutofit/>
          </a:bodyPr>
          <a:lstStyle/>
          <a:p>
            <a:pPr algn="ctr"/>
            <a:r>
              <a:rPr lang="en-US" sz="2400">
                <a:latin typeface="Roboto"/>
                <a:ea typeface="Roboto"/>
                <a:cs typeface="Arial"/>
              </a:rPr>
              <a:t>Navigating the University Billing Process with Confidence</a:t>
            </a:r>
            <a:endParaRPr lang="en-US" sz="2400">
              <a:latin typeface="Roboto"/>
              <a:ea typeface="Roboto"/>
            </a:endParaRPr>
          </a:p>
        </p:txBody>
      </p:sp>
      <p:sp>
        <p:nvSpPr>
          <p:cNvPr id="5" name="Footer Placeholder 4">
            <a:extLst>
              <a:ext uri="{FF2B5EF4-FFF2-40B4-BE49-F238E27FC236}">
                <a16:creationId xmlns:a16="http://schemas.microsoft.com/office/drawing/2014/main" id="{A71FEB04-6AB2-DD4F-B560-E3674C11A535}"/>
              </a:ext>
            </a:extLst>
          </p:cNvPr>
          <p:cNvSpPr>
            <a:spLocks noGrp="1"/>
          </p:cNvSpPr>
          <p:nvPr>
            <p:ph type="ftr" sz="quarter" idx="3"/>
          </p:nvPr>
        </p:nvSpPr>
        <p:spPr/>
        <p:txBody>
          <a:bodyPr/>
          <a:lstStyle/>
          <a:p>
            <a:r>
              <a:rPr lang="en-US">
                <a:latin typeface="Roboto"/>
                <a:ea typeface="Roboto"/>
              </a:rPr>
              <a:t>University Billing Office</a:t>
            </a:r>
          </a:p>
        </p:txBody>
      </p:sp>
    </p:spTree>
    <p:extLst>
      <p:ext uri="{BB962C8B-B14F-4D97-AF65-F5344CB8AC3E}">
        <p14:creationId xmlns:p14="http://schemas.microsoft.com/office/powerpoint/2010/main" val="706774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a:xfrm>
            <a:off x="878395" y="148937"/>
            <a:ext cx="9881734" cy="1234053"/>
          </a:xfrm>
        </p:spPr>
        <p:txBody>
          <a:bodyPr>
            <a:normAutofit/>
          </a:bodyPr>
          <a:lstStyle/>
          <a:p>
            <a:r>
              <a:rPr lang="en-US">
                <a:latin typeface="Roboto"/>
                <a:ea typeface="Roboto"/>
                <a:cs typeface="Arial"/>
              </a:rPr>
              <a:t>Disbursement of Financial Aid Refunds</a:t>
            </a:r>
          </a:p>
        </p:txBody>
      </p:sp>
      <p:sp>
        <p:nvSpPr>
          <p:cNvPr id="3" name="Content Placeholder 2">
            <a:extLst>
              <a:ext uri="{FF2B5EF4-FFF2-40B4-BE49-F238E27FC236}">
                <a16:creationId xmlns:a16="http://schemas.microsoft.com/office/drawing/2014/main" id="{45F38EF3-4160-274C-BC55-60E4EA50D7E9}"/>
              </a:ext>
            </a:extLst>
          </p:cNvPr>
          <p:cNvSpPr>
            <a:spLocks noGrp="1"/>
          </p:cNvSpPr>
          <p:nvPr>
            <p:ph idx="1"/>
          </p:nvPr>
        </p:nvSpPr>
        <p:spPr>
          <a:xfrm>
            <a:off x="877492" y="1565564"/>
            <a:ext cx="10123016" cy="4239491"/>
          </a:xfrm>
        </p:spPr>
        <p:txBody>
          <a:bodyPr vert="horz" lIns="91440" tIns="45720" rIns="91440" bIns="45720" rtlCol="0" anchor="t">
            <a:normAutofit/>
          </a:bodyPr>
          <a:lstStyle/>
          <a:p>
            <a:pPr>
              <a:buFont typeface="Arial" panose="05000000000000000000" pitchFamily="2" charset="2"/>
              <a:buChar char="•"/>
            </a:pPr>
            <a:r>
              <a:rPr lang="en-US" sz="2800">
                <a:latin typeface="Arial"/>
                <a:cs typeface="Arial"/>
              </a:rPr>
              <a:t>Aid Refunds </a:t>
            </a:r>
            <a:endParaRPr lang="en-US"/>
          </a:p>
          <a:p>
            <a:pPr lvl="1">
              <a:buFont typeface="Arial" panose="05000000000000000000" pitchFamily="2" charset="2"/>
              <a:buChar char="•"/>
            </a:pPr>
            <a:r>
              <a:rPr lang="en-US" sz="2500">
                <a:latin typeface="Arial"/>
                <a:cs typeface="Arial"/>
              </a:rPr>
              <a:t>Begin the first week of classes</a:t>
            </a:r>
          </a:p>
          <a:p>
            <a:pPr lvl="1">
              <a:buFont typeface="Arial" panose="05000000000000000000" pitchFamily="2" charset="2"/>
              <a:buChar char="•"/>
            </a:pPr>
            <a:r>
              <a:rPr lang="en-US" sz="2500">
                <a:latin typeface="Arial"/>
                <a:cs typeface="Arial"/>
              </a:rPr>
              <a:t>Quickest refund </a:t>
            </a:r>
            <a:r>
              <a:rPr lang="en-US" sz="2500">
                <a:latin typeface="Arial"/>
                <a:cs typeface="Arial"/>
                <a:sym typeface="Wingdings" panose="05000000000000000000" pitchFamily="2" charset="2"/>
              </a:rPr>
              <a:t> direct deposit set up on </a:t>
            </a:r>
            <a:r>
              <a:rPr lang="en-US" sz="2500" err="1">
                <a:latin typeface="Arial"/>
                <a:cs typeface="Arial"/>
                <a:sym typeface="Wingdings" panose="05000000000000000000" pitchFamily="2" charset="2"/>
              </a:rPr>
              <a:t>MyUI</a:t>
            </a:r>
            <a:endParaRPr lang="en-US" sz="2500">
              <a:latin typeface="Arial"/>
              <a:cs typeface="Arial"/>
            </a:endParaRPr>
          </a:p>
          <a:p>
            <a:pPr lvl="1">
              <a:buFont typeface="Arial" panose="05000000000000000000" pitchFamily="2" charset="2"/>
              <a:buChar char="•"/>
            </a:pPr>
            <a:endParaRPr lang="en-US" sz="1000"/>
          </a:p>
          <a:p>
            <a:pPr>
              <a:buFont typeface="Arial" panose="05000000000000000000" pitchFamily="2" charset="2"/>
              <a:buChar char="•"/>
            </a:pPr>
            <a:r>
              <a:rPr lang="en-US" sz="2800">
                <a:sym typeface="Wingdings" panose="05000000000000000000" pitchFamily="2" charset="2"/>
              </a:rPr>
              <a:t>Parent PLUS Loans</a:t>
            </a:r>
            <a:endParaRPr lang="en-US" sz="2800"/>
          </a:p>
          <a:p>
            <a:pPr lvl="1">
              <a:buFont typeface="Arial" panose="05000000000000000000" pitchFamily="2" charset="2"/>
              <a:buChar char="•"/>
            </a:pPr>
            <a:r>
              <a:rPr lang="en-US" sz="2500">
                <a:sym typeface="Wingdings" panose="05000000000000000000" pitchFamily="2" charset="2"/>
              </a:rPr>
              <a:t>Excess funds sent to the borrower (student, if specified)</a:t>
            </a:r>
            <a:endParaRPr lang="en-US" sz="2500"/>
          </a:p>
          <a:p>
            <a:pPr lvl="2">
              <a:buFont typeface="Arial" panose="05000000000000000000" pitchFamily="2" charset="2"/>
              <a:buChar char="•"/>
            </a:pPr>
            <a:r>
              <a:rPr lang="en-US" sz="2200">
                <a:sym typeface="Wingdings" panose="05000000000000000000" pitchFamily="2" charset="2"/>
              </a:rPr>
              <a:t>Borrower Direct Deposit setup</a:t>
            </a:r>
            <a:endParaRPr lang="en-US" sz="2200"/>
          </a:p>
          <a:p>
            <a:pPr lvl="3">
              <a:buFont typeface="Arial" panose="05000000000000000000" pitchFamily="2" charset="2"/>
              <a:buChar char="•"/>
            </a:pPr>
            <a:r>
              <a:rPr lang="en-US" sz="2050">
                <a:latin typeface="Arial"/>
                <a:cs typeface="Arial"/>
                <a:sym typeface="Wingdings" panose="05000000000000000000" pitchFamily="2" charset="2"/>
              </a:rPr>
              <a:t>Through </a:t>
            </a:r>
            <a:r>
              <a:rPr lang="en-US" sz="2050" err="1">
                <a:latin typeface="Arial"/>
                <a:cs typeface="Arial"/>
                <a:sym typeface="Wingdings" panose="05000000000000000000" pitchFamily="2" charset="2"/>
              </a:rPr>
              <a:t>MyUI</a:t>
            </a:r>
            <a:r>
              <a:rPr lang="en-US" sz="2050">
                <a:latin typeface="Arial"/>
                <a:cs typeface="Arial"/>
                <a:sym typeface="Wingdings" panose="05000000000000000000" pitchFamily="2" charset="2"/>
              </a:rPr>
              <a:t> Guest Account</a:t>
            </a:r>
            <a:br>
              <a:rPr lang="en-US" sz="2050"/>
            </a:br>
            <a:r>
              <a:rPr lang="en-US" sz="2050">
                <a:latin typeface="Arial"/>
                <a:cs typeface="Arial"/>
                <a:sym typeface="Wingdings" panose="05000000000000000000" pitchFamily="2" charset="2"/>
              </a:rPr>
              <a:t>OR</a:t>
            </a:r>
            <a:endParaRPr lang="en-US" sz="2050">
              <a:latin typeface="Arial"/>
              <a:cs typeface="Arial"/>
            </a:endParaRPr>
          </a:p>
          <a:p>
            <a:pPr lvl="3">
              <a:buFont typeface="Arial" panose="05000000000000000000" pitchFamily="2" charset="2"/>
              <a:buChar char="•"/>
            </a:pPr>
            <a:r>
              <a:rPr lang="en-US" sz="2050">
                <a:sym typeface="Wingdings" panose="05000000000000000000" pitchFamily="2" charset="2"/>
              </a:rPr>
              <a:t>Parent PLUS Loan Direct Deposit Authorization Form</a:t>
            </a:r>
            <a:endParaRPr lang="en-US" sz="2050"/>
          </a:p>
        </p:txBody>
      </p:sp>
      <p:sp>
        <p:nvSpPr>
          <p:cNvPr id="4" name="Footer Placeholder 3">
            <a:extLst>
              <a:ext uri="{FF2B5EF4-FFF2-40B4-BE49-F238E27FC236}">
                <a16:creationId xmlns:a16="http://schemas.microsoft.com/office/drawing/2014/main" id="{C9CFD90C-D35E-A74B-9467-F745564F8451}"/>
              </a:ext>
            </a:extLst>
          </p:cNvPr>
          <p:cNvSpPr>
            <a:spLocks noGrp="1"/>
          </p:cNvSpPr>
          <p:nvPr>
            <p:ph type="ftr" sz="quarter" idx="3"/>
          </p:nvPr>
        </p:nvSpPr>
        <p:spPr/>
        <p:txBody>
          <a:bodyPr/>
          <a:lstStyle/>
          <a:p>
            <a:r>
              <a:rPr lang="en-US"/>
              <a:t>University Billing Office</a:t>
            </a:r>
          </a:p>
        </p:txBody>
      </p:sp>
    </p:spTree>
    <p:extLst>
      <p:ext uri="{BB962C8B-B14F-4D97-AF65-F5344CB8AC3E}">
        <p14:creationId xmlns:p14="http://schemas.microsoft.com/office/powerpoint/2010/main" val="2447627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a:xfrm>
            <a:off x="826734" y="48198"/>
            <a:ext cx="8913090" cy="1234053"/>
          </a:xfrm>
        </p:spPr>
        <p:txBody>
          <a:bodyPr>
            <a:normAutofit/>
          </a:bodyPr>
          <a:lstStyle/>
          <a:p>
            <a:r>
              <a:rPr lang="en-US">
                <a:latin typeface="Roboto"/>
                <a:ea typeface="Roboto"/>
                <a:cs typeface="Arial"/>
              </a:rPr>
              <a:t>1098-T Tax Form</a:t>
            </a:r>
          </a:p>
        </p:txBody>
      </p:sp>
      <p:sp>
        <p:nvSpPr>
          <p:cNvPr id="3" name="Content Placeholder 2">
            <a:extLst>
              <a:ext uri="{FF2B5EF4-FFF2-40B4-BE49-F238E27FC236}">
                <a16:creationId xmlns:a16="http://schemas.microsoft.com/office/drawing/2014/main" id="{45F38EF3-4160-274C-BC55-60E4EA50D7E9}"/>
              </a:ext>
            </a:extLst>
          </p:cNvPr>
          <p:cNvSpPr>
            <a:spLocks noGrp="1"/>
          </p:cNvSpPr>
          <p:nvPr>
            <p:ph idx="1"/>
          </p:nvPr>
        </p:nvSpPr>
        <p:spPr>
          <a:xfrm>
            <a:off x="822074" y="1717965"/>
            <a:ext cx="9818216" cy="4239491"/>
          </a:xfrm>
        </p:spPr>
        <p:txBody>
          <a:bodyPr vert="horz" lIns="91440" tIns="45720" rIns="91440" bIns="45720" rtlCol="0" anchor="t">
            <a:normAutofit/>
          </a:bodyPr>
          <a:lstStyle/>
          <a:p>
            <a:pPr>
              <a:buFont typeface="Arial" panose="05000000000000000000" pitchFamily="2" charset="2"/>
              <a:buChar char="•"/>
            </a:pPr>
            <a:r>
              <a:rPr lang="en-US" sz="2800">
                <a:latin typeface="Roboto"/>
                <a:ea typeface="Roboto"/>
                <a:cs typeface="Arial"/>
              </a:rPr>
              <a:t>Form to take advantage of educational-related tax deductions</a:t>
            </a:r>
            <a:br>
              <a:rPr lang="en-US" sz="2800">
                <a:latin typeface="Roboto"/>
              </a:rPr>
            </a:br>
            <a:endParaRPr lang="en-US">
              <a:latin typeface="Roboto"/>
              <a:ea typeface="Roboto"/>
            </a:endParaRPr>
          </a:p>
          <a:p>
            <a:pPr>
              <a:buFont typeface="Arial" panose="05000000000000000000" pitchFamily="2" charset="2"/>
              <a:buChar char="•"/>
            </a:pPr>
            <a:r>
              <a:rPr lang="en-US" sz="2800">
                <a:latin typeface="Roboto"/>
                <a:ea typeface="Roboto"/>
                <a:cs typeface="Arial"/>
              </a:rPr>
              <a:t>Report to the IRS</a:t>
            </a:r>
          </a:p>
          <a:p>
            <a:pPr lvl="1">
              <a:buFont typeface="Arial" panose="05000000000000000000" pitchFamily="2" charset="2"/>
              <a:buChar char="•"/>
            </a:pPr>
            <a:r>
              <a:rPr lang="en-US" sz="2500">
                <a:latin typeface="Roboto"/>
                <a:ea typeface="Roboto"/>
                <a:cs typeface="Arial"/>
              </a:rPr>
              <a:t>Tuition &amp; qualifying fees paid in the calendar year</a:t>
            </a:r>
          </a:p>
          <a:p>
            <a:pPr lvl="1">
              <a:buFont typeface="Arial" panose="05000000000000000000" pitchFamily="2" charset="2"/>
              <a:buChar char="•"/>
            </a:pPr>
            <a:r>
              <a:rPr lang="en-US" sz="2500">
                <a:latin typeface="Roboto"/>
                <a:ea typeface="Roboto"/>
                <a:cs typeface="Arial"/>
              </a:rPr>
              <a:t>Gift Aid (scholarships and grants)</a:t>
            </a:r>
          </a:p>
          <a:p>
            <a:pPr lvl="1">
              <a:buFont typeface="Arial" panose="05000000000000000000" pitchFamily="2" charset="2"/>
              <a:buChar char="•"/>
            </a:pPr>
            <a:endParaRPr lang="en-US" sz="2000">
              <a:latin typeface="Roboto"/>
              <a:ea typeface="Roboto"/>
            </a:endParaRPr>
          </a:p>
          <a:p>
            <a:pPr>
              <a:buFont typeface="Arial" panose="05000000000000000000" pitchFamily="2" charset="2"/>
              <a:buChar char="•"/>
            </a:pPr>
            <a:r>
              <a:rPr lang="en-US">
                <a:latin typeface="Roboto"/>
                <a:ea typeface="Roboto"/>
                <a:cs typeface="Arial"/>
              </a:rPr>
              <a:t>Available on MyUI by January 31</a:t>
            </a:r>
            <a:r>
              <a:rPr lang="en-US" baseline="30000">
                <a:latin typeface="Roboto"/>
                <a:ea typeface="Roboto"/>
                <a:cs typeface="Arial"/>
              </a:rPr>
              <a:t>st</a:t>
            </a:r>
            <a:r>
              <a:rPr lang="en-US">
                <a:latin typeface="Roboto"/>
                <a:ea typeface="Roboto"/>
                <a:cs typeface="Arial"/>
              </a:rPr>
              <a:t> each year</a:t>
            </a:r>
          </a:p>
        </p:txBody>
      </p:sp>
      <p:sp>
        <p:nvSpPr>
          <p:cNvPr id="4" name="Footer Placeholder 3">
            <a:extLst>
              <a:ext uri="{FF2B5EF4-FFF2-40B4-BE49-F238E27FC236}">
                <a16:creationId xmlns:a16="http://schemas.microsoft.com/office/drawing/2014/main" id="{C9CFD90C-D35E-A74B-9467-F745564F8451}"/>
              </a:ext>
            </a:extLst>
          </p:cNvPr>
          <p:cNvSpPr>
            <a:spLocks noGrp="1"/>
          </p:cNvSpPr>
          <p:nvPr>
            <p:ph type="ftr" sz="quarter" idx="3"/>
          </p:nvPr>
        </p:nvSpPr>
        <p:spPr/>
        <p:txBody>
          <a:bodyPr/>
          <a:lstStyle/>
          <a:p>
            <a:r>
              <a:rPr lang="en-US"/>
              <a:t>University Billing Office</a:t>
            </a:r>
          </a:p>
        </p:txBody>
      </p:sp>
    </p:spTree>
    <p:extLst>
      <p:ext uri="{BB962C8B-B14F-4D97-AF65-F5344CB8AC3E}">
        <p14:creationId xmlns:p14="http://schemas.microsoft.com/office/powerpoint/2010/main" val="103320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B5CC7A-0773-7340-8E01-38FBB6FC60DE}"/>
              </a:ext>
            </a:extLst>
          </p:cNvPr>
          <p:cNvSpPr>
            <a:spLocks noGrp="1"/>
          </p:cNvSpPr>
          <p:nvPr>
            <p:ph type="title"/>
          </p:nvPr>
        </p:nvSpPr>
        <p:spPr/>
        <p:txBody>
          <a:bodyPr/>
          <a:lstStyle/>
          <a:p>
            <a:r>
              <a:rPr lang="en-US">
                <a:latin typeface="Roboto"/>
                <a:ea typeface="Roboto"/>
                <a:cs typeface="Arial"/>
              </a:rPr>
              <a:t>How can we help you? </a:t>
            </a:r>
            <a:endParaRPr lang="en-US">
              <a:latin typeface="Roboto"/>
              <a:ea typeface="Roboto"/>
            </a:endParaRPr>
          </a:p>
        </p:txBody>
      </p:sp>
      <p:sp>
        <p:nvSpPr>
          <p:cNvPr id="2" name="Content Placeholder 1">
            <a:extLst>
              <a:ext uri="{FF2B5EF4-FFF2-40B4-BE49-F238E27FC236}">
                <a16:creationId xmlns:a16="http://schemas.microsoft.com/office/drawing/2014/main" id="{FCB2D62F-D922-574B-9667-C93EA474D100}"/>
              </a:ext>
            </a:extLst>
          </p:cNvPr>
          <p:cNvSpPr>
            <a:spLocks noGrp="1"/>
          </p:cNvSpPr>
          <p:nvPr>
            <p:ph idx="1"/>
          </p:nvPr>
        </p:nvSpPr>
        <p:spPr/>
        <p:txBody>
          <a:bodyPr vert="horz" lIns="91440" tIns="45720" rIns="91440" bIns="45720" rtlCol="0" anchor="t">
            <a:normAutofit/>
          </a:bodyPr>
          <a:lstStyle/>
          <a:p>
            <a:pPr>
              <a:buFont typeface="Arial" panose="05000000000000000000" pitchFamily="2" charset="2"/>
              <a:buChar char="•"/>
            </a:pPr>
            <a:r>
              <a:rPr lang="en-US" sz="2800">
                <a:latin typeface="Roboto"/>
                <a:ea typeface="Roboto"/>
                <a:cs typeface="Arial"/>
              </a:rPr>
              <a:t>So much information provided during Orientation &amp; we know it can be a lot to take in!</a:t>
            </a:r>
            <a:endParaRPr lang="en-US">
              <a:latin typeface="Roboto"/>
              <a:ea typeface="Roboto"/>
              <a:cs typeface="Arial"/>
            </a:endParaRPr>
          </a:p>
          <a:p>
            <a:pPr>
              <a:buFont typeface="Arial" panose="05000000000000000000" pitchFamily="2" charset="2"/>
              <a:buChar char="•"/>
            </a:pPr>
            <a:endParaRPr lang="en-US" sz="2800">
              <a:latin typeface="Roboto"/>
              <a:ea typeface="Roboto"/>
            </a:endParaRPr>
          </a:p>
          <a:p>
            <a:pPr>
              <a:buFont typeface="Arial" panose="05000000000000000000" pitchFamily="2" charset="2"/>
              <a:buChar char="•"/>
            </a:pPr>
            <a:r>
              <a:rPr lang="en-US" sz="2800">
                <a:latin typeface="Roboto"/>
                <a:ea typeface="Roboto"/>
                <a:cs typeface="Arial"/>
              </a:rPr>
              <a:t>Contact us early with your questions to avoid delays! </a:t>
            </a:r>
            <a:endParaRPr lang="en-US" sz="2800">
              <a:latin typeface="Roboto"/>
              <a:ea typeface="Roboto"/>
            </a:endParaRPr>
          </a:p>
          <a:p>
            <a:endParaRPr lang="en-US"/>
          </a:p>
          <a:p>
            <a:endParaRPr lang="en-US"/>
          </a:p>
          <a:p>
            <a:endParaRPr lang="en-US"/>
          </a:p>
        </p:txBody>
      </p:sp>
      <p:sp>
        <p:nvSpPr>
          <p:cNvPr id="3" name="Footer Placeholder 2">
            <a:extLst>
              <a:ext uri="{FF2B5EF4-FFF2-40B4-BE49-F238E27FC236}">
                <a16:creationId xmlns:a16="http://schemas.microsoft.com/office/drawing/2014/main" id="{6A20BED4-1F4A-8F46-AACA-B1A7F6630778}"/>
              </a:ext>
            </a:extLst>
          </p:cNvPr>
          <p:cNvSpPr>
            <a:spLocks noGrp="1"/>
          </p:cNvSpPr>
          <p:nvPr>
            <p:ph type="ftr" sz="quarter" idx="3"/>
          </p:nvPr>
        </p:nvSpPr>
        <p:spPr/>
        <p:txBody>
          <a:bodyPr/>
          <a:lstStyle/>
          <a:p>
            <a:r>
              <a:rPr lang="en-US"/>
              <a:t>University Billing Office</a:t>
            </a:r>
          </a:p>
        </p:txBody>
      </p:sp>
      <p:pic>
        <p:nvPicPr>
          <p:cNvPr id="4" name="Picture 5" descr="A building with a clock on the side of a road&#10;&#10;Description generated with high confidence">
            <a:extLst>
              <a:ext uri="{FF2B5EF4-FFF2-40B4-BE49-F238E27FC236}">
                <a16:creationId xmlns:a16="http://schemas.microsoft.com/office/drawing/2014/main" id="{802BDF28-D193-4E7B-8281-B3E09A85C29D}"/>
              </a:ext>
            </a:extLst>
          </p:cNvPr>
          <p:cNvPicPr>
            <a:picLocks noGrp="1" noChangeAspect="1"/>
          </p:cNvPicPr>
          <p:nvPr>
            <p:ph type="pic" sz="quarter" idx="11"/>
          </p:nvPr>
        </p:nvPicPr>
        <p:blipFill rotWithShape="1">
          <a:blip r:embed="rId3"/>
          <a:srcRect l="330" r="330"/>
          <a:stretch/>
        </p:blipFill>
        <p:spPr>
          <a:xfrm>
            <a:off x="6442076" y="4764"/>
            <a:ext cx="4227513" cy="6383337"/>
          </a:xfrm>
        </p:spPr>
      </p:pic>
    </p:spTree>
    <p:extLst>
      <p:ext uri="{BB962C8B-B14F-4D97-AF65-F5344CB8AC3E}">
        <p14:creationId xmlns:p14="http://schemas.microsoft.com/office/powerpoint/2010/main" val="292573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p:txBody>
          <a:bodyPr>
            <a:normAutofit/>
          </a:bodyPr>
          <a:lstStyle/>
          <a:p>
            <a:r>
              <a:rPr lang="en-US">
                <a:latin typeface="Roboto"/>
                <a:ea typeface="Roboto"/>
                <a:cs typeface="Arial"/>
              </a:rPr>
              <a:t>Check-List before August 1st</a:t>
            </a:r>
            <a:endParaRPr lang="en-US">
              <a:latin typeface="Roboto"/>
              <a:ea typeface="Roboto"/>
            </a:endParaRPr>
          </a:p>
        </p:txBody>
      </p:sp>
      <p:sp>
        <p:nvSpPr>
          <p:cNvPr id="3" name="Content Placeholder 2">
            <a:extLst>
              <a:ext uri="{FF2B5EF4-FFF2-40B4-BE49-F238E27FC236}">
                <a16:creationId xmlns:a16="http://schemas.microsoft.com/office/drawing/2014/main" id="{45F38EF3-4160-274C-BC55-60E4EA50D7E9}"/>
              </a:ext>
            </a:extLst>
          </p:cNvPr>
          <p:cNvSpPr>
            <a:spLocks noGrp="1"/>
          </p:cNvSpPr>
          <p:nvPr>
            <p:ph idx="1"/>
          </p:nvPr>
        </p:nvSpPr>
        <p:spPr>
          <a:xfrm>
            <a:off x="744047" y="1605544"/>
            <a:ext cx="9732335" cy="4388698"/>
          </a:xfrm>
        </p:spPr>
        <p:txBody>
          <a:bodyPr vert="horz" lIns="91440" tIns="45720" rIns="91440" bIns="45720" rtlCol="0" anchor="t">
            <a:normAutofit/>
          </a:bodyPr>
          <a:lstStyle/>
          <a:p>
            <a:pPr>
              <a:buFont typeface="Arial" panose="05000000000000000000" pitchFamily="2" charset="2"/>
              <a:buChar char="•"/>
            </a:pPr>
            <a:r>
              <a:rPr lang="en-US" sz="2800">
                <a:latin typeface="Roboto"/>
                <a:ea typeface="Roboto"/>
                <a:cs typeface="Arial"/>
              </a:rPr>
              <a:t>Determine who will be responsible for submitting</a:t>
            </a:r>
            <a:endParaRPr lang="en-US">
              <a:latin typeface="Roboto"/>
              <a:ea typeface="Roboto"/>
            </a:endParaRPr>
          </a:p>
          <a:p>
            <a:pPr marL="0" indent="0">
              <a:buNone/>
            </a:pPr>
            <a:r>
              <a:rPr lang="en-US" sz="2800">
                <a:latin typeface="Roboto"/>
                <a:ea typeface="Roboto"/>
                <a:cs typeface="Arial"/>
              </a:rPr>
              <a:t>  U-Bill payment</a:t>
            </a:r>
            <a:endParaRPr lang="en-US">
              <a:latin typeface="Roboto"/>
              <a:ea typeface="Roboto"/>
            </a:endParaRPr>
          </a:p>
          <a:p>
            <a:pPr>
              <a:buFont typeface="Arial" panose="05000000000000000000" pitchFamily="2" charset="2"/>
              <a:buChar char="•"/>
            </a:pPr>
            <a:r>
              <a:rPr lang="en-US" sz="2800">
                <a:latin typeface="Roboto"/>
                <a:ea typeface="Roboto"/>
                <a:cs typeface="Arial"/>
              </a:rPr>
              <a:t>Set up Guest Account(s) to view &amp; pay the U-Bill</a:t>
            </a:r>
            <a:endParaRPr lang="en-US" sz="2800">
              <a:latin typeface="Roboto"/>
              <a:ea typeface="Roboto"/>
            </a:endParaRPr>
          </a:p>
          <a:p>
            <a:pPr>
              <a:buFont typeface="Arial" panose="05000000000000000000" pitchFamily="2" charset="2"/>
              <a:buChar char="•"/>
            </a:pPr>
            <a:r>
              <a:rPr lang="en-US" sz="2800">
                <a:latin typeface="Roboto"/>
                <a:ea typeface="Roboto"/>
                <a:cs typeface="Arial"/>
              </a:rPr>
              <a:t>Set up bank information on MyUI for refunds</a:t>
            </a:r>
            <a:endParaRPr lang="en-US" sz="2800">
              <a:latin typeface="Roboto"/>
              <a:ea typeface="Roboto"/>
            </a:endParaRPr>
          </a:p>
          <a:p>
            <a:pPr lvl="1">
              <a:buFont typeface="Arial" panose="05000000000000000000" pitchFamily="2" charset="2"/>
              <a:buChar char="•"/>
            </a:pPr>
            <a:r>
              <a:rPr lang="en-US" sz="2500">
                <a:latin typeface="Roboto"/>
                <a:ea typeface="Roboto"/>
                <a:cs typeface="Arial"/>
              </a:rPr>
              <a:t>Including Parent PLUS direct deposit, if necessary</a:t>
            </a:r>
            <a:endParaRPr lang="en-US" sz="2500">
              <a:latin typeface="Roboto"/>
              <a:ea typeface="Roboto"/>
            </a:endParaRPr>
          </a:p>
          <a:p>
            <a:pPr>
              <a:buFont typeface="Arial" panose="05000000000000000000" pitchFamily="2" charset="2"/>
              <a:buChar char="•"/>
            </a:pPr>
            <a:r>
              <a:rPr lang="en-US" sz="2800">
                <a:latin typeface="Roboto"/>
                <a:ea typeface="Roboto"/>
                <a:cs typeface="Arial"/>
              </a:rPr>
              <a:t>Set a reminder on your calendar to review the U-Bill after the 1st of each month</a:t>
            </a:r>
            <a:endParaRPr lang="en-US" sz="2800">
              <a:latin typeface="Roboto"/>
              <a:ea typeface="Roboto"/>
            </a:endParaRPr>
          </a:p>
        </p:txBody>
      </p:sp>
      <p:sp>
        <p:nvSpPr>
          <p:cNvPr id="4" name="Footer Placeholder 3">
            <a:extLst>
              <a:ext uri="{FF2B5EF4-FFF2-40B4-BE49-F238E27FC236}">
                <a16:creationId xmlns:a16="http://schemas.microsoft.com/office/drawing/2014/main" id="{C9CFD90C-D35E-A74B-9467-F745564F8451}"/>
              </a:ext>
            </a:extLst>
          </p:cNvPr>
          <p:cNvSpPr>
            <a:spLocks noGrp="1"/>
          </p:cNvSpPr>
          <p:nvPr>
            <p:ph type="ftr" sz="quarter" idx="3"/>
          </p:nvPr>
        </p:nvSpPr>
        <p:spPr/>
        <p:txBody>
          <a:bodyPr/>
          <a:lstStyle/>
          <a:p>
            <a:r>
              <a:rPr lang="en-US"/>
              <a:t>University Billing Office</a:t>
            </a:r>
          </a:p>
        </p:txBody>
      </p:sp>
    </p:spTree>
    <p:extLst>
      <p:ext uri="{BB962C8B-B14F-4D97-AF65-F5344CB8AC3E}">
        <p14:creationId xmlns:p14="http://schemas.microsoft.com/office/powerpoint/2010/main" val="289506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p:txBody>
          <a:bodyPr>
            <a:normAutofit/>
          </a:bodyPr>
          <a:lstStyle/>
          <a:p>
            <a:r>
              <a:rPr lang="en-US">
                <a:latin typeface="Roboto"/>
                <a:ea typeface="Roboto"/>
                <a:cs typeface="Arial"/>
              </a:rPr>
              <a:t>Questions?</a:t>
            </a:r>
            <a:endParaRPr lang="en-US" b="0">
              <a:latin typeface="Roboto"/>
              <a:ea typeface="Roboto"/>
              <a:cs typeface="Arial"/>
            </a:endParaRPr>
          </a:p>
        </p:txBody>
      </p:sp>
      <p:sp>
        <p:nvSpPr>
          <p:cNvPr id="3" name="Content Placeholder 2">
            <a:extLst>
              <a:ext uri="{FF2B5EF4-FFF2-40B4-BE49-F238E27FC236}">
                <a16:creationId xmlns:a16="http://schemas.microsoft.com/office/drawing/2014/main" id="{45F38EF3-4160-274C-BC55-60E4EA50D7E9}"/>
              </a:ext>
            </a:extLst>
          </p:cNvPr>
          <p:cNvSpPr>
            <a:spLocks noGrp="1"/>
          </p:cNvSpPr>
          <p:nvPr>
            <p:ph idx="1"/>
          </p:nvPr>
        </p:nvSpPr>
        <p:spPr>
          <a:xfrm>
            <a:off x="1824702" y="1591689"/>
            <a:ext cx="8610117" cy="4388698"/>
          </a:xfrm>
        </p:spPr>
        <p:txBody>
          <a:bodyPr vert="horz" lIns="91440" tIns="45720" rIns="91440" bIns="45720" rtlCol="0" anchor="t">
            <a:normAutofit/>
          </a:bodyPr>
          <a:lstStyle/>
          <a:p>
            <a:pPr marL="0" indent="0" algn="ctr">
              <a:spcBef>
                <a:spcPts val="0"/>
              </a:spcBef>
              <a:buNone/>
            </a:pPr>
            <a:br>
              <a:rPr lang="en-US" sz="3200" b="1" u="sng">
                <a:latin typeface="Helvetica"/>
                <a:cs typeface="Helvetica"/>
              </a:rPr>
            </a:br>
            <a:r>
              <a:rPr lang="en-US" sz="3200" b="1" u="sng">
                <a:latin typeface="Helvetica"/>
                <a:cs typeface="Helvetica"/>
              </a:rPr>
              <a:t>University Billing Office</a:t>
            </a:r>
            <a:br>
              <a:rPr lang="en-US" sz="3200" b="1" u="sng">
                <a:latin typeface="Helvetica"/>
                <a:cs typeface="Helvetica"/>
              </a:rPr>
            </a:br>
            <a:r>
              <a:rPr lang="en-US" sz="3200" b="1" u="sng">
                <a:latin typeface="Helvetica"/>
                <a:cs typeface="Helvetica"/>
              </a:rPr>
              <a:t>2700 University Capitol Centre</a:t>
            </a:r>
            <a:endParaRPr lang="en-US" sz="2400">
              <a:latin typeface="Helvetica"/>
              <a:cs typeface="Helvetica"/>
            </a:endParaRPr>
          </a:p>
          <a:p>
            <a:pPr marL="0" indent="0" algn="ctr">
              <a:spcBef>
                <a:spcPts val="0"/>
              </a:spcBef>
              <a:buNone/>
            </a:pPr>
            <a:r>
              <a:rPr lang="en-US" sz="2400">
                <a:latin typeface="Helvetica"/>
                <a:cs typeface="Helvetica"/>
              </a:rPr>
              <a:t>Iowa City, IA  52242</a:t>
            </a:r>
            <a:br>
              <a:rPr lang="en-US" sz="2400">
                <a:latin typeface="Helvetica"/>
                <a:cs typeface="Helvetica"/>
              </a:rPr>
            </a:br>
            <a:r>
              <a:rPr lang="en-US" sz="2400">
                <a:latin typeface="Helvetica"/>
                <a:cs typeface="Helvetica"/>
              </a:rPr>
              <a:t>(319) 335-0071</a:t>
            </a:r>
            <a:br>
              <a:rPr lang="en-US" sz="2400">
                <a:latin typeface="Helvetica"/>
                <a:cs typeface="Helvetica"/>
              </a:rPr>
            </a:br>
            <a:r>
              <a:rPr lang="en-US" sz="2400">
                <a:latin typeface="Helvetica"/>
                <a:cs typeface="Helvetica"/>
                <a:hlinkClick r:id="rId3"/>
              </a:rPr>
              <a:t>ubill@uiowa.edu</a:t>
            </a:r>
            <a:endParaRPr lang="en-US" sz="2400"/>
          </a:p>
          <a:p>
            <a:pPr marL="0" indent="0" algn="ctr">
              <a:spcBef>
                <a:spcPts val="0"/>
              </a:spcBef>
              <a:buNone/>
            </a:pPr>
            <a:r>
              <a:rPr lang="en-US" sz="2400">
                <a:latin typeface="Helvetica"/>
                <a:cs typeface="Helvetica"/>
                <a:hlinkClick r:id="rId4"/>
              </a:rPr>
              <a:t>http://ubill.fo.uiowa.edu</a:t>
            </a:r>
            <a:endParaRPr lang="en-US" sz="2400"/>
          </a:p>
          <a:p>
            <a:pPr>
              <a:buChar char="•"/>
            </a:pPr>
            <a:endParaRPr lang="en-US" sz="2800"/>
          </a:p>
        </p:txBody>
      </p:sp>
      <p:sp>
        <p:nvSpPr>
          <p:cNvPr id="4" name="Footer Placeholder 3">
            <a:extLst>
              <a:ext uri="{FF2B5EF4-FFF2-40B4-BE49-F238E27FC236}">
                <a16:creationId xmlns:a16="http://schemas.microsoft.com/office/drawing/2014/main" id="{C9CFD90C-D35E-A74B-9467-F745564F8451}"/>
              </a:ext>
            </a:extLst>
          </p:cNvPr>
          <p:cNvSpPr>
            <a:spLocks noGrp="1"/>
          </p:cNvSpPr>
          <p:nvPr>
            <p:ph type="ftr" sz="quarter" idx="3"/>
          </p:nvPr>
        </p:nvSpPr>
        <p:spPr/>
        <p:txBody>
          <a:bodyPr/>
          <a:lstStyle/>
          <a:p>
            <a:r>
              <a:rPr lang="en-US"/>
              <a:t>University Billing Office</a:t>
            </a:r>
          </a:p>
        </p:txBody>
      </p:sp>
    </p:spTree>
    <p:extLst>
      <p:ext uri="{BB962C8B-B14F-4D97-AF65-F5344CB8AC3E}">
        <p14:creationId xmlns:p14="http://schemas.microsoft.com/office/powerpoint/2010/main" val="1542155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53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3825D0-677B-4245-A411-03E055D05134}"/>
              </a:ext>
            </a:extLst>
          </p:cNvPr>
          <p:cNvSpPr>
            <a:spLocks noGrp="1"/>
          </p:cNvSpPr>
          <p:nvPr>
            <p:ph type="title"/>
          </p:nvPr>
        </p:nvSpPr>
        <p:spPr>
          <a:xfrm>
            <a:off x="832448" y="378042"/>
            <a:ext cx="8709891" cy="1331865"/>
          </a:xfrm>
        </p:spPr>
        <p:txBody>
          <a:bodyPr>
            <a:noAutofit/>
          </a:bodyPr>
          <a:lstStyle/>
          <a:p>
            <a:r>
              <a:rPr lang="en-US" sz="4000">
                <a:latin typeface="Roboto"/>
                <a:ea typeface="Roboto"/>
                <a:cs typeface="Arial"/>
              </a:rPr>
              <a:t>Electronic Billing &amp; How-To Guides</a:t>
            </a:r>
          </a:p>
        </p:txBody>
      </p:sp>
      <p:sp>
        <p:nvSpPr>
          <p:cNvPr id="21" name="Content Placeholder 20">
            <a:extLst>
              <a:ext uri="{FF2B5EF4-FFF2-40B4-BE49-F238E27FC236}">
                <a16:creationId xmlns:a16="http://schemas.microsoft.com/office/drawing/2014/main" id="{03FE1F19-7AB9-134B-973C-FC245D94048A}"/>
              </a:ext>
            </a:extLst>
          </p:cNvPr>
          <p:cNvSpPr>
            <a:spLocks noGrp="1"/>
          </p:cNvSpPr>
          <p:nvPr>
            <p:ph idx="1"/>
          </p:nvPr>
        </p:nvSpPr>
        <p:spPr/>
        <p:txBody>
          <a:bodyPr vert="horz" lIns="91440" tIns="45720" rIns="91440" bIns="45720" rtlCol="0" anchor="t">
            <a:normAutofit/>
          </a:bodyPr>
          <a:lstStyle/>
          <a:p>
            <a:pPr>
              <a:buFont typeface="Arial" panose="05000000000000000000" pitchFamily="2" charset="2"/>
              <a:buChar char="•"/>
            </a:pPr>
            <a:r>
              <a:rPr lang="en-US" sz="2800">
                <a:latin typeface="Roboto"/>
                <a:ea typeface="Roboto"/>
                <a:cs typeface="Arial"/>
              </a:rPr>
              <a:t>Student U-Bills available on MyUI</a:t>
            </a:r>
            <a:endParaRPr lang="en-US">
              <a:latin typeface="Roboto"/>
              <a:ea typeface="Roboto"/>
              <a:cs typeface="Arial"/>
            </a:endParaRPr>
          </a:p>
          <a:p>
            <a:pPr>
              <a:buFont typeface="Arial" panose="05000000000000000000" pitchFamily="2" charset="2"/>
              <a:buChar char="•"/>
            </a:pPr>
            <a:r>
              <a:rPr lang="en-US" sz="2800">
                <a:latin typeface="Roboto"/>
                <a:ea typeface="Roboto"/>
                <a:cs typeface="Arial"/>
              </a:rPr>
              <a:t>U-Bill Published on the 1</a:t>
            </a:r>
            <a:r>
              <a:rPr lang="en-US" sz="2800" baseline="30000">
                <a:latin typeface="Roboto"/>
                <a:ea typeface="Roboto"/>
                <a:cs typeface="Arial"/>
              </a:rPr>
              <a:t>st</a:t>
            </a:r>
            <a:r>
              <a:rPr lang="en-US" sz="2800">
                <a:latin typeface="Roboto"/>
                <a:ea typeface="Roboto"/>
                <a:cs typeface="Arial"/>
              </a:rPr>
              <a:t> of each month</a:t>
            </a:r>
          </a:p>
          <a:p>
            <a:pPr>
              <a:buFont typeface="Arial" panose="05000000000000000000" pitchFamily="2" charset="2"/>
              <a:buChar char="•"/>
            </a:pPr>
            <a:r>
              <a:rPr lang="en-US" sz="2800">
                <a:latin typeface="Roboto"/>
                <a:ea typeface="Roboto"/>
                <a:cs typeface="Arial"/>
              </a:rPr>
              <a:t>How-To Guides available on Billing website</a:t>
            </a:r>
            <a:br>
              <a:rPr lang="en-US" sz="2800">
                <a:latin typeface="Roboto"/>
              </a:rPr>
            </a:br>
            <a:r>
              <a:rPr lang="en-US" sz="2400" u="sng">
                <a:latin typeface="Roboto"/>
                <a:ea typeface="Roboto"/>
                <a:cs typeface="Arial"/>
              </a:rPr>
              <a:t>http://ubill.fo.uiowa.edu </a:t>
            </a:r>
            <a:endParaRPr lang="en-US" sz="2400" u="sng">
              <a:latin typeface="Roboto"/>
              <a:ea typeface="Roboto"/>
            </a:endParaRPr>
          </a:p>
          <a:p>
            <a:pPr lvl="1">
              <a:buFont typeface="Arial" panose="05000000000000000000" pitchFamily="2" charset="2"/>
              <a:buChar char="•"/>
            </a:pPr>
            <a:r>
              <a:rPr lang="en-US" sz="2400">
                <a:latin typeface="Roboto"/>
                <a:ea typeface="Roboto"/>
                <a:cs typeface="Arial"/>
              </a:rPr>
              <a:t>How to read the U-Bill</a:t>
            </a:r>
          </a:p>
          <a:p>
            <a:pPr lvl="1">
              <a:buFont typeface="Arial" panose="05000000000000000000" pitchFamily="2" charset="2"/>
              <a:buChar char="•"/>
            </a:pPr>
            <a:r>
              <a:rPr lang="en-US" sz="2400">
                <a:latin typeface="Roboto"/>
                <a:ea typeface="Roboto"/>
                <a:cs typeface="Arial"/>
              </a:rPr>
              <a:t>How to invite a Guest Account User</a:t>
            </a:r>
          </a:p>
          <a:p>
            <a:pPr lvl="1">
              <a:buFont typeface="Arial" panose="05000000000000000000" pitchFamily="2" charset="2"/>
              <a:buChar char="•"/>
            </a:pPr>
            <a:r>
              <a:rPr lang="en-US" sz="2400">
                <a:latin typeface="Roboto"/>
                <a:ea typeface="Roboto"/>
                <a:cs typeface="Arial"/>
              </a:rPr>
              <a:t>How to add a Bank Account</a:t>
            </a:r>
          </a:p>
          <a:p>
            <a:pPr lvl="1">
              <a:buFont typeface="Arial" panose="05000000000000000000" pitchFamily="2" charset="2"/>
              <a:buChar char="•"/>
            </a:pPr>
            <a:r>
              <a:rPr lang="en-US" sz="2400">
                <a:latin typeface="Roboto"/>
                <a:ea typeface="Roboto"/>
                <a:cs typeface="Arial"/>
              </a:rPr>
              <a:t>How to make an Online Payment</a:t>
            </a:r>
          </a:p>
          <a:p>
            <a:pPr marL="342900" lvl="1" indent="0">
              <a:buNone/>
            </a:pPr>
            <a:endParaRPr lang="en-US" u="sng"/>
          </a:p>
          <a:p>
            <a:pPr>
              <a:buFontTx/>
              <a:buChar char="•"/>
            </a:pPr>
            <a:endParaRPr lang="en-US"/>
          </a:p>
          <a:p>
            <a:endParaRPr lang="en-US"/>
          </a:p>
        </p:txBody>
      </p:sp>
      <p:sp>
        <p:nvSpPr>
          <p:cNvPr id="4" name="Footer Placeholder 3">
            <a:extLst>
              <a:ext uri="{FF2B5EF4-FFF2-40B4-BE49-F238E27FC236}">
                <a16:creationId xmlns:a16="http://schemas.microsoft.com/office/drawing/2014/main" id="{2CFA9292-CE58-5E47-83D1-5411D80290FD}"/>
              </a:ext>
            </a:extLst>
          </p:cNvPr>
          <p:cNvSpPr>
            <a:spLocks noGrp="1"/>
          </p:cNvSpPr>
          <p:nvPr>
            <p:ph type="ftr" sz="quarter" idx="3"/>
          </p:nvPr>
        </p:nvSpPr>
        <p:spPr/>
        <p:txBody>
          <a:bodyPr/>
          <a:lstStyle/>
          <a:p>
            <a:r>
              <a:rPr lang="en-US">
                <a:latin typeface="Arial"/>
                <a:ea typeface="Roboto"/>
                <a:cs typeface="Arial"/>
              </a:rPr>
              <a:t>University Billing Office</a:t>
            </a:r>
          </a:p>
        </p:txBody>
      </p:sp>
    </p:spTree>
    <p:extLst>
      <p:ext uri="{BB962C8B-B14F-4D97-AF65-F5344CB8AC3E}">
        <p14:creationId xmlns:p14="http://schemas.microsoft.com/office/powerpoint/2010/main" val="184123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3825D0-677B-4245-A411-03E055D05134}"/>
              </a:ext>
            </a:extLst>
          </p:cNvPr>
          <p:cNvSpPr>
            <a:spLocks noGrp="1"/>
          </p:cNvSpPr>
          <p:nvPr>
            <p:ph type="title"/>
          </p:nvPr>
        </p:nvSpPr>
        <p:spPr>
          <a:xfrm>
            <a:off x="858278" y="378042"/>
            <a:ext cx="8709891" cy="1331865"/>
          </a:xfrm>
        </p:spPr>
        <p:txBody>
          <a:bodyPr>
            <a:noAutofit/>
          </a:bodyPr>
          <a:lstStyle/>
          <a:p>
            <a:r>
              <a:rPr lang="en-US" sz="4000">
                <a:latin typeface="Roboto"/>
                <a:ea typeface="Roboto"/>
                <a:cs typeface="Arial"/>
              </a:rPr>
              <a:t>General U-Bill Information</a:t>
            </a:r>
          </a:p>
        </p:txBody>
      </p:sp>
      <p:sp>
        <p:nvSpPr>
          <p:cNvPr id="21" name="Content Placeholder 20">
            <a:extLst>
              <a:ext uri="{FF2B5EF4-FFF2-40B4-BE49-F238E27FC236}">
                <a16:creationId xmlns:a16="http://schemas.microsoft.com/office/drawing/2014/main" id="{03FE1F19-7AB9-134B-973C-FC245D94048A}"/>
              </a:ext>
            </a:extLst>
          </p:cNvPr>
          <p:cNvSpPr>
            <a:spLocks noGrp="1"/>
          </p:cNvSpPr>
          <p:nvPr>
            <p:ph idx="1"/>
          </p:nvPr>
        </p:nvSpPr>
        <p:spPr>
          <a:xfrm>
            <a:off x="852117" y="1865149"/>
            <a:ext cx="7860870" cy="4247444"/>
          </a:xfrm>
        </p:spPr>
        <p:txBody>
          <a:bodyPr vert="horz" lIns="91440" tIns="45720" rIns="91440" bIns="45720" rtlCol="0" anchor="t">
            <a:normAutofit lnSpcReduction="10000"/>
          </a:bodyPr>
          <a:lstStyle/>
          <a:p>
            <a:pPr>
              <a:buFont typeface="Arial" panose="05000000000000000000" pitchFamily="2" charset="2"/>
              <a:buChar char="•"/>
            </a:pPr>
            <a:r>
              <a:rPr lang="en-US" sz="2500">
                <a:latin typeface="Roboto"/>
                <a:ea typeface="Roboto"/>
                <a:cs typeface="Arial"/>
              </a:rPr>
              <a:t>First U-Bill of each semester</a:t>
            </a:r>
            <a:endParaRPr lang="en-US">
              <a:latin typeface="Roboto"/>
              <a:ea typeface="Roboto"/>
              <a:cs typeface="Arial"/>
            </a:endParaRPr>
          </a:p>
          <a:p>
            <a:pPr lvl="1">
              <a:buFont typeface="Arial" panose="05000000000000000000" pitchFamily="2" charset="2"/>
              <a:buChar char="•"/>
            </a:pPr>
            <a:r>
              <a:rPr lang="en-US" sz="2100">
                <a:latin typeface="Roboto"/>
                <a:ea typeface="Roboto"/>
                <a:cs typeface="Arial"/>
              </a:rPr>
              <a:t>Fall – August 1</a:t>
            </a:r>
            <a:r>
              <a:rPr lang="en-US" sz="2100" baseline="30000">
                <a:latin typeface="Roboto"/>
                <a:ea typeface="Roboto"/>
                <a:cs typeface="Arial"/>
              </a:rPr>
              <a:t>st</a:t>
            </a:r>
            <a:r>
              <a:rPr lang="en-US" sz="2100">
                <a:latin typeface="Roboto"/>
                <a:ea typeface="Roboto"/>
                <a:cs typeface="Arial"/>
              </a:rPr>
              <a:t> </a:t>
            </a:r>
            <a:endParaRPr lang="en-US" sz="2100">
              <a:latin typeface="Roboto"/>
              <a:ea typeface="Roboto"/>
            </a:endParaRPr>
          </a:p>
          <a:p>
            <a:pPr lvl="1">
              <a:buFont typeface="Arial" panose="05000000000000000000" pitchFamily="2" charset="2"/>
              <a:buChar char="•"/>
            </a:pPr>
            <a:r>
              <a:rPr lang="en-US" sz="2100">
                <a:latin typeface="Roboto"/>
                <a:ea typeface="Roboto"/>
                <a:cs typeface="Arial"/>
              </a:rPr>
              <a:t>Spring – January 1</a:t>
            </a:r>
            <a:r>
              <a:rPr lang="en-US" sz="2100" baseline="30000">
                <a:latin typeface="Roboto"/>
                <a:ea typeface="Roboto"/>
                <a:cs typeface="Arial"/>
              </a:rPr>
              <a:t>st</a:t>
            </a:r>
            <a:r>
              <a:rPr lang="en-US" sz="2100">
                <a:latin typeface="Roboto"/>
                <a:ea typeface="Roboto"/>
                <a:cs typeface="Arial"/>
              </a:rPr>
              <a:t> </a:t>
            </a:r>
            <a:r>
              <a:rPr lang="en-US" sz="2500">
                <a:latin typeface="Roboto"/>
                <a:ea typeface="Roboto"/>
                <a:cs typeface="Arial"/>
              </a:rPr>
              <a:t>	</a:t>
            </a:r>
            <a:endParaRPr lang="en-US" sz="2100">
              <a:latin typeface="Roboto"/>
              <a:ea typeface="Roboto"/>
            </a:endParaRPr>
          </a:p>
          <a:p>
            <a:pPr>
              <a:buFont typeface="Arial" panose="05000000000000000000" pitchFamily="2" charset="2"/>
              <a:buChar char="•"/>
            </a:pPr>
            <a:r>
              <a:rPr lang="en-US" sz="2500">
                <a:latin typeface="Roboto"/>
                <a:ea typeface="Roboto"/>
                <a:cs typeface="Arial"/>
              </a:rPr>
              <a:t>Email notification sent 1</a:t>
            </a:r>
            <a:r>
              <a:rPr lang="en-US" sz="2500" baseline="30000">
                <a:latin typeface="Roboto"/>
                <a:ea typeface="Roboto"/>
                <a:cs typeface="Arial"/>
              </a:rPr>
              <a:t>st</a:t>
            </a:r>
            <a:r>
              <a:rPr lang="en-US" sz="2500">
                <a:latin typeface="Roboto"/>
                <a:ea typeface="Roboto"/>
                <a:cs typeface="Arial"/>
              </a:rPr>
              <a:t> of each month</a:t>
            </a:r>
          </a:p>
          <a:p>
            <a:pPr lvl="1">
              <a:buFont typeface="Arial" panose="05000000000000000000" pitchFamily="2" charset="2"/>
              <a:buChar char="•"/>
            </a:pPr>
            <a:r>
              <a:rPr lang="en-US" sz="2100">
                <a:latin typeface="Roboto"/>
                <a:ea typeface="Roboto"/>
                <a:cs typeface="Arial"/>
              </a:rPr>
              <a:t>to student’s U of Iowa email address</a:t>
            </a:r>
          </a:p>
          <a:p>
            <a:pPr lvl="1">
              <a:buFont typeface="Arial" panose="05000000000000000000" pitchFamily="2" charset="2"/>
              <a:buChar char="•"/>
            </a:pPr>
            <a:r>
              <a:rPr lang="en-US" sz="2100">
                <a:latin typeface="Roboto"/>
                <a:ea typeface="Roboto"/>
                <a:cs typeface="Arial"/>
              </a:rPr>
              <a:t>does </a:t>
            </a:r>
            <a:r>
              <a:rPr lang="en-US" sz="2100" b="1" u="sng">
                <a:latin typeface="Roboto"/>
                <a:ea typeface="Roboto"/>
                <a:cs typeface="Arial"/>
              </a:rPr>
              <a:t>not</a:t>
            </a:r>
            <a:r>
              <a:rPr lang="en-US" sz="2100">
                <a:latin typeface="Roboto"/>
                <a:ea typeface="Roboto"/>
                <a:cs typeface="Arial"/>
              </a:rPr>
              <a:t> contain a copy of the U-Bill</a:t>
            </a:r>
            <a:endParaRPr lang="en-US" sz="2100"/>
          </a:p>
          <a:p>
            <a:pPr>
              <a:buFont typeface="Arial" panose="05000000000000000000" pitchFamily="2" charset="2"/>
              <a:buChar char="•"/>
            </a:pPr>
            <a:r>
              <a:rPr lang="en-US" sz="2500">
                <a:latin typeface="Roboto"/>
                <a:ea typeface="Roboto"/>
                <a:cs typeface="Arial"/>
              </a:rPr>
              <a:t>Guest Account: used to view U-Bill</a:t>
            </a:r>
          </a:p>
          <a:p>
            <a:pPr lvl="1">
              <a:buFont typeface="Arial" panose="05000000000000000000" pitchFamily="2" charset="2"/>
              <a:buChar char="•"/>
            </a:pPr>
            <a:r>
              <a:rPr lang="en-US" sz="2100">
                <a:latin typeface="Roboto"/>
                <a:ea typeface="Roboto"/>
                <a:cs typeface="Arial"/>
              </a:rPr>
              <a:t>Access authorized by student </a:t>
            </a:r>
            <a:endParaRPr lang="en-US" sz="2100">
              <a:latin typeface="Roboto"/>
              <a:ea typeface="Roboto"/>
            </a:endParaRPr>
          </a:p>
          <a:p>
            <a:pPr>
              <a:buFont typeface="Arial" panose="05000000000000000000" pitchFamily="2" charset="2"/>
              <a:buChar char="•"/>
            </a:pPr>
            <a:r>
              <a:rPr lang="en-US" sz="2500">
                <a:latin typeface="Roboto"/>
                <a:ea typeface="Roboto"/>
                <a:cs typeface="Arial"/>
              </a:rPr>
              <a:t>Due Date: 22</a:t>
            </a:r>
            <a:r>
              <a:rPr lang="en-US" sz="2500" baseline="30000">
                <a:latin typeface="Roboto"/>
                <a:ea typeface="Roboto"/>
                <a:cs typeface="Arial"/>
              </a:rPr>
              <a:t>nd</a:t>
            </a:r>
            <a:r>
              <a:rPr lang="en-US" sz="2500">
                <a:latin typeface="Roboto"/>
                <a:ea typeface="Roboto"/>
                <a:cs typeface="Arial"/>
              </a:rPr>
              <a:t> of each month</a:t>
            </a:r>
          </a:p>
          <a:p>
            <a:pPr lvl="1">
              <a:buFont typeface="Arial" panose="05000000000000000000" pitchFamily="2" charset="2"/>
              <a:buChar char="•"/>
            </a:pPr>
            <a:r>
              <a:rPr lang="en-US" sz="2100" b="1">
                <a:latin typeface="Roboto"/>
                <a:ea typeface="Roboto"/>
                <a:cs typeface="Arial"/>
              </a:rPr>
              <a:t>August due date: 8/28/2024</a:t>
            </a:r>
            <a:endParaRPr lang="en-US" sz="2100" b="1">
              <a:latin typeface="Roboto"/>
              <a:ea typeface="Roboto"/>
            </a:endParaRPr>
          </a:p>
          <a:p>
            <a:pPr lvl="1">
              <a:buFont typeface="Wingdings" panose="05000000000000000000" pitchFamily="2" charset="2"/>
              <a:buChar char="§"/>
            </a:pPr>
            <a:endParaRPr lang="en-US" sz="2100"/>
          </a:p>
          <a:p>
            <a:pPr marL="342900" lvl="1" indent="0">
              <a:buClr>
                <a:srgbClr val="62666A"/>
              </a:buClr>
              <a:buNone/>
            </a:pPr>
            <a:endParaRPr lang="en-US" u="sng"/>
          </a:p>
          <a:p>
            <a:endParaRPr lang="en-US"/>
          </a:p>
          <a:p>
            <a:endParaRPr lang="en-US"/>
          </a:p>
        </p:txBody>
      </p:sp>
      <p:sp>
        <p:nvSpPr>
          <p:cNvPr id="4" name="Footer Placeholder 3">
            <a:extLst>
              <a:ext uri="{FF2B5EF4-FFF2-40B4-BE49-F238E27FC236}">
                <a16:creationId xmlns:a16="http://schemas.microsoft.com/office/drawing/2014/main" id="{2CFA9292-CE58-5E47-83D1-5411D80290FD}"/>
              </a:ext>
            </a:extLst>
          </p:cNvPr>
          <p:cNvSpPr>
            <a:spLocks noGrp="1"/>
          </p:cNvSpPr>
          <p:nvPr>
            <p:ph type="ftr" sz="quarter" idx="3"/>
          </p:nvPr>
        </p:nvSpPr>
        <p:spPr/>
        <p:txBody>
          <a:bodyPr/>
          <a:lstStyle/>
          <a:p>
            <a:r>
              <a:rPr lang="en-US">
                <a:latin typeface="Arial"/>
                <a:ea typeface="Roboto"/>
                <a:cs typeface="Arial"/>
              </a:rPr>
              <a:t>University Billing Office</a:t>
            </a:r>
          </a:p>
        </p:txBody>
      </p:sp>
    </p:spTree>
    <p:extLst>
      <p:ext uri="{BB962C8B-B14F-4D97-AF65-F5344CB8AC3E}">
        <p14:creationId xmlns:p14="http://schemas.microsoft.com/office/powerpoint/2010/main" val="400081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3825D0-677B-4245-A411-03E055D05134}"/>
              </a:ext>
            </a:extLst>
          </p:cNvPr>
          <p:cNvSpPr>
            <a:spLocks noGrp="1"/>
          </p:cNvSpPr>
          <p:nvPr>
            <p:ph type="title"/>
          </p:nvPr>
        </p:nvSpPr>
        <p:spPr>
          <a:xfrm>
            <a:off x="845363" y="378042"/>
            <a:ext cx="8709891" cy="1331865"/>
          </a:xfrm>
        </p:spPr>
        <p:txBody>
          <a:bodyPr>
            <a:noAutofit/>
          </a:bodyPr>
          <a:lstStyle/>
          <a:p>
            <a:r>
              <a:rPr lang="en-US">
                <a:latin typeface="Roboto"/>
                <a:ea typeface="Roboto"/>
                <a:cs typeface="Arial"/>
              </a:rPr>
              <a:t>Installment Payment Plan</a:t>
            </a:r>
            <a:endParaRPr lang="en-US" u="sng">
              <a:latin typeface="Roboto"/>
              <a:ea typeface="Roboto"/>
              <a:cs typeface="Arial"/>
            </a:endParaRPr>
          </a:p>
        </p:txBody>
      </p:sp>
      <p:sp>
        <p:nvSpPr>
          <p:cNvPr id="21" name="Content Placeholder 20">
            <a:extLst>
              <a:ext uri="{FF2B5EF4-FFF2-40B4-BE49-F238E27FC236}">
                <a16:creationId xmlns:a16="http://schemas.microsoft.com/office/drawing/2014/main" id="{03FE1F19-7AB9-134B-973C-FC245D94048A}"/>
              </a:ext>
            </a:extLst>
          </p:cNvPr>
          <p:cNvSpPr>
            <a:spLocks noGrp="1"/>
          </p:cNvSpPr>
          <p:nvPr>
            <p:ph idx="1"/>
          </p:nvPr>
        </p:nvSpPr>
        <p:spPr>
          <a:xfrm>
            <a:off x="845363" y="1835634"/>
            <a:ext cx="8330623" cy="4247444"/>
          </a:xfrm>
        </p:spPr>
        <p:txBody>
          <a:bodyPr vert="horz" lIns="91440" tIns="45720" rIns="91440" bIns="45720" rtlCol="0" anchor="t">
            <a:normAutofit fontScale="92500" lnSpcReduction="10000"/>
          </a:bodyPr>
          <a:lstStyle/>
          <a:p>
            <a:pPr marL="0" indent="0">
              <a:buNone/>
            </a:pPr>
            <a:r>
              <a:rPr lang="en-US" sz="2400" b="1">
                <a:latin typeface="Roboto"/>
                <a:ea typeface="Roboto"/>
                <a:cs typeface="Arial"/>
              </a:rPr>
              <a:t>Deferred Payment Plan</a:t>
            </a:r>
            <a:endParaRPr lang="en-US">
              <a:ea typeface="Roboto"/>
            </a:endParaRPr>
          </a:p>
          <a:p>
            <a:pPr marL="342900" indent="-342900">
              <a:buFont typeface="Arial"/>
              <a:buChar char="•"/>
            </a:pPr>
            <a:r>
              <a:rPr lang="en-US" sz="2500">
                <a:latin typeface="Roboto"/>
                <a:ea typeface="Roboto"/>
                <a:cs typeface="Arial"/>
              </a:rPr>
              <a:t>Eligible Charges</a:t>
            </a:r>
            <a:endParaRPr lang="en-US" sz="2500"/>
          </a:p>
          <a:p>
            <a:pPr lvl="2">
              <a:buFont typeface="Arial" panose="05000000000000000000" pitchFamily="2" charset="2"/>
              <a:buChar char="•"/>
            </a:pPr>
            <a:r>
              <a:rPr lang="en-US" sz="2100">
                <a:latin typeface="Roboto"/>
                <a:ea typeface="Roboto"/>
                <a:cs typeface="Arial"/>
              </a:rPr>
              <a:t>Tuition</a:t>
            </a:r>
          </a:p>
          <a:p>
            <a:pPr lvl="2">
              <a:buFont typeface="Arial" panose="05000000000000000000" pitchFamily="2" charset="2"/>
              <a:buChar char="•"/>
            </a:pPr>
            <a:r>
              <a:rPr lang="en-US" sz="2100">
                <a:latin typeface="Roboto"/>
                <a:ea typeface="Roboto"/>
                <a:cs typeface="Arial"/>
              </a:rPr>
              <a:t>Housing – Room &amp; Meal Plan</a:t>
            </a:r>
          </a:p>
          <a:p>
            <a:pPr>
              <a:buFont typeface="Arial" panose="05000000000000000000" pitchFamily="2" charset="2"/>
              <a:buChar char="•"/>
            </a:pPr>
            <a:r>
              <a:rPr lang="en-US" sz="2500">
                <a:latin typeface="Roboto"/>
                <a:ea typeface="Roboto"/>
                <a:cs typeface="Arial"/>
              </a:rPr>
              <a:t>3 installments payments</a:t>
            </a:r>
          </a:p>
          <a:p>
            <a:pPr lvl="2">
              <a:buFont typeface="Wingdings" panose="05000000000000000000" pitchFamily="2" charset="2"/>
              <a:buChar char="§"/>
            </a:pPr>
            <a:endParaRPr lang="en-US" sz="1800">
              <a:latin typeface="Roboto"/>
              <a:ea typeface="Roboto"/>
            </a:endParaRPr>
          </a:p>
          <a:p>
            <a:pPr lvl="2">
              <a:buFont typeface="Wingdings" panose="05000000000000000000" pitchFamily="2" charset="2"/>
              <a:buChar char="§"/>
            </a:pPr>
            <a:endParaRPr lang="en-US" sz="1800">
              <a:latin typeface="Roboto"/>
              <a:ea typeface="Roboto"/>
            </a:endParaRPr>
          </a:p>
          <a:p>
            <a:pPr>
              <a:buFont typeface="Arial" panose="05000000000000000000" pitchFamily="2" charset="2"/>
              <a:buChar char="•"/>
            </a:pPr>
            <a:endParaRPr lang="en-US" sz="2250">
              <a:latin typeface="Roboto"/>
              <a:ea typeface="Roboto"/>
              <a:cs typeface="Arial"/>
            </a:endParaRPr>
          </a:p>
          <a:p>
            <a:pPr>
              <a:buFont typeface="Arial" panose="05000000000000000000" pitchFamily="2" charset="2"/>
              <a:buChar char="•"/>
            </a:pPr>
            <a:r>
              <a:rPr lang="en-US" sz="2250">
                <a:latin typeface="Roboto"/>
                <a:ea typeface="Roboto"/>
                <a:cs typeface="Arial"/>
              </a:rPr>
              <a:t>No formal enrollment process</a:t>
            </a:r>
            <a:endParaRPr lang="en-US"/>
          </a:p>
          <a:p>
            <a:pPr lvl="1">
              <a:buFont typeface="Arial" panose="05000000000000000000" pitchFamily="2" charset="2"/>
              <a:buChar char="•"/>
            </a:pPr>
            <a:r>
              <a:rPr lang="en-US" sz="2100">
                <a:latin typeface="Roboto"/>
                <a:ea typeface="Roboto"/>
                <a:cs typeface="Arial"/>
              </a:rPr>
              <a:t>required to pay minimum due each month</a:t>
            </a:r>
          </a:p>
          <a:p>
            <a:pPr>
              <a:buFont typeface="Arial" panose="05000000000000000000" pitchFamily="2" charset="2"/>
              <a:buChar char="•"/>
            </a:pPr>
            <a:r>
              <a:rPr lang="en-US" sz="2500">
                <a:latin typeface="Roboto"/>
                <a:ea typeface="Roboto"/>
                <a:cs typeface="Arial"/>
              </a:rPr>
              <a:t>$20 </a:t>
            </a:r>
            <a:r>
              <a:rPr lang="en-US" sz="2500" u="sng">
                <a:latin typeface="Roboto"/>
                <a:ea typeface="Roboto"/>
                <a:cs typeface="Arial"/>
              </a:rPr>
              <a:t>per-semester</a:t>
            </a:r>
            <a:r>
              <a:rPr lang="en-US" sz="2500">
                <a:latin typeface="Roboto"/>
                <a:ea typeface="Roboto"/>
                <a:cs typeface="Arial"/>
              </a:rPr>
              <a:t> Deferred Payment Fee</a:t>
            </a:r>
          </a:p>
          <a:p>
            <a:pPr lvl="1"/>
            <a:endParaRPr lang="en-US" u="sng"/>
          </a:p>
          <a:p>
            <a:pPr>
              <a:buFont typeface="Arial"/>
            </a:pPr>
            <a:endParaRPr lang="en-US"/>
          </a:p>
          <a:p>
            <a:pPr>
              <a:buFont typeface="Arial"/>
            </a:pPr>
            <a:endParaRPr lang="en-US"/>
          </a:p>
        </p:txBody>
      </p:sp>
      <p:sp>
        <p:nvSpPr>
          <p:cNvPr id="4" name="Footer Placeholder 3">
            <a:extLst>
              <a:ext uri="{FF2B5EF4-FFF2-40B4-BE49-F238E27FC236}">
                <a16:creationId xmlns:a16="http://schemas.microsoft.com/office/drawing/2014/main" id="{2CFA9292-CE58-5E47-83D1-5411D80290FD}"/>
              </a:ext>
            </a:extLst>
          </p:cNvPr>
          <p:cNvSpPr>
            <a:spLocks noGrp="1"/>
          </p:cNvSpPr>
          <p:nvPr>
            <p:ph type="ftr" sz="quarter" idx="3"/>
          </p:nvPr>
        </p:nvSpPr>
        <p:spPr/>
        <p:txBody>
          <a:bodyPr/>
          <a:lstStyle/>
          <a:p>
            <a:r>
              <a:rPr lang="en-US"/>
              <a:t>University Billing Office</a:t>
            </a:r>
          </a:p>
        </p:txBody>
      </p:sp>
      <p:pic>
        <p:nvPicPr>
          <p:cNvPr id="3" name="Picture 2"/>
          <p:cNvPicPr>
            <a:picLocks noChangeAspect="1"/>
          </p:cNvPicPr>
          <p:nvPr/>
        </p:nvPicPr>
        <p:blipFill>
          <a:blip r:embed="rId3"/>
          <a:stretch>
            <a:fillRect/>
          </a:stretch>
        </p:blipFill>
        <p:spPr>
          <a:xfrm>
            <a:off x="1512861" y="3787785"/>
            <a:ext cx="6212362" cy="1042506"/>
          </a:xfrm>
          <a:prstGeom prst="rect">
            <a:avLst/>
          </a:prstGeom>
        </p:spPr>
      </p:pic>
    </p:spTree>
    <p:extLst>
      <p:ext uri="{BB962C8B-B14F-4D97-AF65-F5344CB8AC3E}">
        <p14:creationId xmlns:p14="http://schemas.microsoft.com/office/powerpoint/2010/main" val="348083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B2D62F-D922-574B-9667-C93EA474D100}"/>
              </a:ext>
            </a:extLst>
          </p:cNvPr>
          <p:cNvSpPr>
            <a:spLocks noGrp="1"/>
          </p:cNvSpPr>
          <p:nvPr>
            <p:ph idx="1"/>
          </p:nvPr>
        </p:nvSpPr>
        <p:spPr>
          <a:xfrm>
            <a:off x="652581" y="1857700"/>
            <a:ext cx="5387882" cy="4374012"/>
          </a:xfrm>
        </p:spPr>
        <p:txBody>
          <a:bodyPr vert="horz" lIns="91440" tIns="45720" rIns="91440" bIns="45720" rtlCol="0" anchor="t">
            <a:normAutofit fontScale="92500" lnSpcReduction="20000"/>
          </a:bodyPr>
          <a:lstStyle/>
          <a:p>
            <a:pPr marL="0" indent="0">
              <a:buNone/>
            </a:pPr>
            <a:r>
              <a:rPr lang="en-US" sz="2500">
                <a:latin typeface="Roboto"/>
                <a:ea typeface="Roboto"/>
                <a:cs typeface="Arial"/>
              </a:rPr>
              <a:t>All other charges are due in the month billed</a:t>
            </a:r>
          </a:p>
          <a:p>
            <a:pPr>
              <a:buFont typeface="Arial" panose="05000000000000000000" pitchFamily="2" charset="2"/>
              <a:buChar char="•"/>
            </a:pPr>
            <a:r>
              <a:rPr lang="en-US" sz="2500">
                <a:latin typeface="Roboto"/>
                <a:ea typeface="Roboto"/>
                <a:cs typeface="Arial"/>
              </a:rPr>
              <a:t>Charges made with ID Card</a:t>
            </a:r>
          </a:p>
          <a:p>
            <a:pPr lvl="1">
              <a:buFont typeface="Arial" panose="05000000000000000000" pitchFamily="2" charset="2"/>
              <a:buChar char="•"/>
            </a:pPr>
            <a:r>
              <a:rPr lang="en-US" sz="2100">
                <a:latin typeface="Roboto"/>
                <a:ea typeface="Roboto"/>
                <a:cs typeface="Arial"/>
              </a:rPr>
              <a:t>University Book Store </a:t>
            </a:r>
            <a:endParaRPr lang="en-US" sz="2100">
              <a:latin typeface="Roboto"/>
              <a:ea typeface="Roboto"/>
            </a:endParaRPr>
          </a:p>
          <a:p>
            <a:pPr lvl="1">
              <a:buFont typeface="Arial" panose="05000000000000000000" pitchFamily="2" charset="2"/>
              <a:buChar char="•"/>
            </a:pPr>
            <a:r>
              <a:rPr lang="en-US" sz="2100">
                <a:latin typeface="Roboto"/>
                <a:ea typeface="Roboto"/>
                <a:cs typeface="Arial"/>
              </a:rPr>
              <a:t>Food Service &amp; Vending</a:t>
            </a:r>
          </a:p>
          <a:p>
            <a:pPr lvl="1">
              <a:buFont typeface="Arial" panose="05000000000000000000" pitchFamily="2" charset="2"/>
              <a:buChar char="•"/>
            </a:pPr>
            <a:r>
              <a:rPr lang="en-US" sz="2100">
                <a:latin typeface="Roboto"/>
                <a:ea typeface="Roboto"/>
                <a:cs typeface="Arial"/>
              </a:rPr>
              <a:t>Campus convenience stores</a:t>
            </a:r>
          </a:p>
          <a:p>
            <a:pPr lvl="1">
              <a:buFont typeface="Arial" panose="05000000000000000000" pitchFamily="2" charset="2"/>
              <a:buChar char="•"/>
            </a:pPr>
            <a:r>
              <a:rPr lang="en-US" sz="2100">
                <a:latin typeface="Roboto"/>
                <a:ea typeface="Roboto"/>
                <a:cs typeface="Arial"/>
              </a:rPr>
              <a:t>Recreational Services</a:t>
            </a:r>
          </a:p>
          <a:p>
            <a:pPr lvl="1">
              <a:buFont typeface="Arial" panose="05000000000000000000" pitchFamily="2" charset="2"/>
              <a:buChar char="•"/>
            </a:pPr>
            <a:r>
              <a:rPr lang="en-US" sz="2100">
                <a:latin typeface="Roboto"/>
                <a:ea typeface="Roboto"/>
                <a:cs typeface="Arial"/>
              </a:rPr>
              <a:t>Athletic and performing arts tickets</a:t>
            </a:r>
          </a:p>
          <a:p>
            <a:pPr>
              <a:buFont typeface="Arial" panose="05000000000000000000" pitchFamily="2" charset="2"/>
              <a:buChar char="•"/>
            </a:pPr>
            <a:r>
              <a:rPr lang="en-US" sz="2500">
                <a:latin typeface="Roboto"/>
                <a:ea typeface="Roboto"/>
                <a:cs typeface="Arial"/>
              </a:rPr>
              <a:t>Course fees</a:t>
            </a:r>
          </a:p>
          <a:p>
            <a:pPr>
              <a:buFont typeface="Arial" panose="05000000000000000000" pitchFamily="2" charset="2"/>
              <a:buChar char="•"/>
            </a:pPr>
            <a:r>
              <a:rPr lang="en-US" sz="2500">
                <a:latin typeface="Roboto"/>
                <a:ea typeface="Roboto"/>
                <a:cs typeface="Arial"/>
              </a:rPr>
              <a:t>Library fines</a:t>
            </a:r>
            <a:endParaRPr lang="en-US" sz="2500">
              <a:latin typeface="Roboto"/>
              <a:ea typeface="Roboto"/>
            </a:endParaRPr>
          </a:p>
          <a:p>
            <a:pPr>
              <a:buFont typeface="Arial" panose="05000000000000000000" pitchFamily="2" charset="2"/>
              <a:buChar char="•"/>
            </a:pPr>
            <a:r>
              <a:rPr lang="en-US" sz="2500">
                <a:latin typeface="Roboto"/>
                <a:ea typeface="Roboto"/>
                <a:cs typeface="Arial"/>
              </a:rPr>
              <a:t>Student Health Insurance (if not covered under another plan)</a:t>
            </a:r>
            <a:endParaRPr lang="en-US" sz="2500">
              <a:latin typeface="Roboto"/>
              <a:ea typeface="Roboto"/>
            </a:endParaRPr>
          </a:p>
          <a:p>
            <a:pPr>
              <a:buChar char="•"/>
            </a:pPr>
            <a:endParaRPr lang="en-US"/>
          </a:p>
        </p:txBody>
      </p:sp>
      <p:sp>
        <p:nvSpPr>
          <p:cNvPr id="5" name="Title 4">
            <a:extLst>
              <a:ext uri="{FF2B5EF4-FFF2-40B4-BE49-F238E27FC236}">
                <a16:creationId xmlns:a16="http://schemas.microsoft.com/office/drawing/2014/main" id="{85B5CC7A-0773-7340-8E01-38FBB6FC60DE}"/>
              </a:ext>
            </a:extLst>
          </p:cNvPr>
          <p:cNvSpPr>
            <a:spLocks noGrp="1"/>
          </p:cNvSpPr>
          <p:nvPr>
            <p:ph type="title"/>
          </p:nvPr>
        </p:nvSpPr>
        <p:spPr>
          <a:xfrm>
            <a:off x="784465" y="378042"/>
            <a:ext cx="5255999" cy="1331865"/>
          </a:xfrm>
        </p:spPr>
        <p:txBody>
          <a:bodyPr>
            <a:normAutofit/>
          </a:bodyPr>
          <a:lstStyle/>
          <a:p>
            <a:r>
              <a:rPr lang="en-US">
                <a:latin typeface="Roboto"/>
                <a:ea typeface="Roboto"/>
                <a:cs typeface="Arial"/>
              </a:rPr>
              <a:t>Miscellaneous Charges</a:t>
            </a:r>
          </a:p>
        </p:txBody>
      </p:sp>
      <p:sp>
        <p:nvSpPr>
          <p:cNvPr id="3" name="Footer Placeholder 2">
            <a:extLst>
              <a:ext uri="{FF2B5EF4-FFF2-40B4-BE49-F238E27FC236}">
                <a16:creationId xmlns:a16="http://schemas.microsoft.com/office/drawing/2014/main" id="{6A20BED4-1F4A-8F46-AACA-B1A7F6630778}"/>
              </a:ext>
            </a:extLst>
          </p:cNvPr>
          <p:cNvSpPr>
            <a:spLocks noGrp="1"/>
          </p:cNvSpPr>
          <p:nvPr>
            <p:ph type="ftr" sz="quarter" idx="3"/>
          </p:nvPr>
        </p:nvSpPr>
        <p:spPr/>
        <p:txBody>
          <a:bodyPr/>
          <a:lstStyle/>
          <a:p>
            <a:r>
              <a:rPr lang="en-US"/>
              <a:t>University Billing Office</a:t>
            </a:r>
          </a:p>
        </p:txBody>
      </p:sp>
      <p:pic>
        <p:nvPicPr>
          <p:cNvPr id="11" name="Picture 11" descr="A crowd of people watching a football game&#10;&#10;Description generated with very high confidence">
            <a:extLst>
              <a:ext uri="{FF2B5EF4-FFF2-40B4-BE49-F238E27FC236}">
                <a16:creationId xmlns:a16="http://schemas.microsoft.com/office/drawing/2014/main" id="{302F2BB1-6ACB-4AD2-8857-52B3D541F725}"/>
              </a:ext>
            </a:extLst>
          </p:cNvPr>
          <p:cNvPicPr>
            <a:picLocks noGrp="1" noChangeAspect="1"/>
          </p:cNvPicPr>
          <p:nvPr>
            <p:ph type="pic" sz="quarter" idx="11"/>
          </p:nvPr>
        </p:nvPicPr>
        <p:blipFill rotWithShape="1">
          <a:blip r:embed="rId3"/>
          <a:srcRect l="27924" r="27924"/>
          <a:stretch/>
        </p:blipFill>
        <p:spPr>
          <a:xfrm>
            <a:off x="6145182" y="11262"/>
            <a:ext cx="2279390" cy="3444632"/>
          </a:xfrm>
        </p:spPr>
      </p:pic>
      <p:pic>
        <p:nvPicPr>
          <p:cNvPr id="12" name="Picture 12" descr="A large white building&#10;&#10;Description generated with high confidence">
            <a:extLst>
              <a:ext uri="{FF2B5EF4-FFF2-40B4-BE49-F238E27FC236}">
                <a16:creationId xmlns:a16="http://schemas.microsoft.com/office/drawing/2014/main" id="{E8AEB60E-672F-43E0-8B98-1BA0B50D0667}"/>
              </a:ext>
            </a:extLst>
          </p:cNvPr>
          <p:cNvPicPr>
            <a:picLocks noChangeAspect="1"/>
          </p:cNvPicPr>
          <p:nvPr/>
        </p:nvPicPr>
        <p:blipFill>
          <a:blip r:embed="rId4"/>
          <a:stretch>
            <a:fillRect/>
          </a:stretch>
        </p:blipFill>
        <p:spPr>
          <a:xfrm>
            <a:off x="6154558" y="3518320"/>
            <a:ext cx="4511189" cy="2906894"/>
          </a:xfrm>
          <a:prstGeom prst="rect">
            <a:avLst/>
          </a:prstGeom>
        </p:spPr>
      </p:pic>
      <p:pic>
        <p:nvPicPr>
          <p:cNvPr id="14" name="Picture 14" descr="A group of people sitting in the grass&#10;&#10;Description generated with high confidence">
            <a:extLst>
              <a:ext uri="{FF2B5EF4-FFF2-40B4-BE49-F238E27FC236}">
                <a16:creationId xmlns:a16="http://schemas.microsoft.com/office/drawing/2014/main" id="{4C3C5E41-13F0-47B2-9E2D-C1B8C4E09AEF}"/>
              </a:ext>
            </a:extLst>
          </p:cNvPr>
          <p:cNvPicPr>
            <a:picLocks noChangeAspect="1"/>
          </p:cNvPicPr>
          <p:nvPr/>
        </p:nvPicPr>
        <p:blipFill>
          <a:blip r:embed="rId5"/>
          <a:stretch>
            <a:fillRect/>
          </a:stretch>
        </p:blipFill>
        <p:spPr>
          <a:xfrm>
            <a:off x="8485601" y="9010"/>
            <a:ext cx="2213930" cy="3450396"/>
          </a:xfrm>
          <a:prstGeom prst="rect">
            <a:avLst/>
          </a:prstGeom>
        </p:spPr>
      </p:pic>
    </p:spTree>
    <p:extLst>
      <p:ext uri="{BB962C8B-B14F-4D97-AF65-F5344CB8AC3E}">
        <p14:creationId xmlns:p14="http://schemas.microsoft.com/office/powerpoint/2010/main" val="195750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9B29C0-636C-30D6-CBCF-889CA2707FD8}"/>
              </a:ext>
            </a:extLst>
          </p:cNvPr>
          <p:cNvGrpSpPr/>
          <p:nvPr/>
        </p:nvGrpSpPr>
        <p:grpSpPr>
          <a:xfrm>
            <a:off x="1759229" y="1708083"/>
            <a:ext cx="8463039" cy="3747659"/>
            <a:chOff x="1875466" y="1243134"/>
            <a:chExt cx="8463039" cy="3747659"/>
          </a:xfrm>
        </p:grpSpPr>
        <p:sp>
          <p:nvSpPr>
            <p:cNvPr id="2" name="Rectangle 1"/>
            <p:cNvSpPr/>
            <p:nvPr/>
          </p:nvSpPr>
          <p:spPr>
            <a:xfrm>
              <a:off x="1887449" y="1243134"/>
              <a:ext cx="8451056" cy="37476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Calibri" panose="020F0502020204030204"/>
                  <a:ea typeface="+mn-ea"/>
                  <a:cs typeface="+mn-cs"/>
                </a:rPr>
                <a:t>v</a:t>
              </a:r>
            </a:p>
          </p:txBody>
        </p:sp>
        <p:sp>
          <p:nvSpPr>
            <p:cNvPr id="5" name="Rounded Rectangle 4"/>
            <p:cNvSpPr/>
            <p:nvPr/>
          </p:nvSpPr>
          <p:spPr>
            <a:xfrm>
              <a:off x="2009574" y="1376446"/>
              <a:ext cx="2742410" cy="1881188"/>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    </a:t>
              </a:r>
              <a:r>
                <a:rPr kumimoji="0" lang="en-US" sz="105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U-BILL SUMMARY (ACCOUNT # 123456)</a:t>
              </a:r>
            </a:p>
          </p:txBody>
        </p:sp>
        <p:grpSp>
          <p:nvGrpSpPr>
            <p:cNvPr id="24" name="Group 23"/>
            <p:cNvGrpSpPr/>
            <p:nvPr/>
          </p:nvGrpSpPr>
          <p:grpSpPr>
            <a:xfrm>
              <a:off x="2088290" y="2219628"/>
              <a:ext cx="88804" cy="114641"/>
              <a:chOff x="4716484" y="1920893"/>
              <a:chExt cx="346057" cy="374631"/>
            </a:xfrm>
          </p:grpSpPr>
          <p:sp>
            <p:nvSpPr>
              <p:cNvPr id="8" name="Folded Corner 7"/>
              <p:cNvSpPr/>
              <p:nvPr/>
            </p:nvSpPr>
            <p:spPr>
              <a:xfrm rot="16200000">
                <a:off x="4702197" y="1935180"/>
                <a:ext cx="374631" cy="346057"/>
              </a:xfrm>
              <a:prstGeom prst="foldedCorner">
                <a:avLst/>
              </a:prstGeom>
              <a:noFill/>
              <a:ln w="6350"/>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p:cNvCxnSpPr/>
              <p:nvPr/>
            </p:nvCxnSpPr>
            <p:spPr>
              <a:xfrm>
                <a:off x="4756162" y="2010449"/>
                <a:ext cx="266700" cy="238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56162" y="2067554"/>
                <a:ext cx="266700" cy="238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49694" y="2130762"/>
                <a:ext cx="266700" cy="238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52075" y="2187848"/>
                <a:ext cx="266700" cy="238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52816" y="2247068"/>
                <a:ext cx="266700" cy="2380"/>
              </a:xfrm>
              <a:prstGeom prst="line">
                <a:avLst/>
              </a:prstGeom>
              <a:ln w="9525"/>
            </p:spPr>
            <p:style>
              <a:lnRef idx="2">
                <a:schemeClr val="accent1"/>
              </a:lnRef>
              <a:fillRef idx="0">
                <a:schemeClr val="accent1"/>
              </a:fillRef>
              <a:effectRef idx="1">
                <a:schemeClr val="accent1"/>
              </a:effectRef>
              <a:fontRef idx="minor">
                <a:schemeClr val="tx1"/>
              </a:fontRef>
            </p:style>
          </p:cxnSp>
        </p:grpSp>
        <p:sp>
          <p:nvSpPr>
            <p:cNvPr id="43" name="Rounded Rectangle 42"/>
            <p:cNvSpPr/>
            <p:nvPr/>
          </p:nvSpPr>
          <p:spPr>
            <a:xfrm>
              <a:off x="4915205" y="1493601"/>
              <a:ext cx="2524809" cy="856711"/>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      </a:t>
              </a:r>
              <a:r>
                <a:rPr kumimoji="0" lang="en-US" sz="105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ALERTS &amp; MESSAGES</a:t>
              </a:r>
            </a:p>
          </p:txBody>
        </p:sp>
        <p:sp>
          <p:nvSpPr>
            <p:cNvPr id="44" name="Rounded Rectangle 43"/>
            <p:cNvSpPr/>
            <p:nvPr/>
          </p:nvSpPr>
          <p:spPr>
            <a:xfrm>
              <a:off x="4912598" y="1726899"/>
              <a:ext cx="2524809" cy="878035"/>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747"/>
                  </a:solidFill>
                  <a:effectLst/>
                  <a:uLnTx/>
                  <a:uFillTx/>
                  <a:latin typeface="Calibri" panose="020F0502020204030204"/>
                  <a:ea typeface="+mn-ea"/>
                  <a:cs typeface="+mn-cs"/>
                </a:rPr>
                <a:t>	</a:t>
              </a:r>
            </a:p>
          </p:txBody>
        </p:sp>
        <p:sp>
          <p:nvSpPr>
            <p:cNvPr id="52" name="Rounded Rectangle 51"/>
            <p:cNvSpPr/>
            <p:nvPr/>
          </p:nvSpPr>
          <p:spPr>
            <a:xfrm>
              <a:off x="4973704" y="1782905"/>
              <a:ext cx="2387356" cy="500945"/>
            </a:xfrm>
            <a:prstGeom prst="roundRect">
              <a:avLst>
                <a:gd name="adj" fmla="val 3974"/>
              </a:avLst>
            </a:prstGeom>
            <a:solidFill>
              <a:srgbClr val="6ACE52"/>
            </a:solidFill>
            <a:ln>
              <a:solidFill>
                <a:srgbClr val="0070C0"/>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70AD47">
                      <a:lumMod val="50000"/>
                    </a:srgbClr>
                  </a:solidFill>
                  <a:effectLst/>
                  <a:uLnTx/>
                  <a:uFillTx/>
                  <a:latin typeface="Source Sans Pro"/>
                  <a:ea typeface="+mn-ea"/>
                  <a:cs typeface="+mn-cs"/>
                </a:rPr>
                <a:t>Your account is up to date. You have no restrictions to your charging or registration privileges</a:t>
              </a:r>
              <a:endParaRPr kumimoji="0" lang="en-US" sz="825" b="0" i="0" u="none" strike="noStrike" kern="1200" cap="none" spc="0" normalizeH="0" baseline="0" noProof="0">
                <a:ln>
                  <a:noFill/>
                </a:ln>
                <a:solidFill>
                  <a:srgbClr val="70AD47">
                    <a:lumMod val="50000"/>
                  </a:srgbClr>
                </a:solidFill>
                <a:effectLst/>
                <a:uLnTx/>
                <a:uFillTx/>
                <a:latin typeface="Calibri Light" panose="020F0302020204030204" pitchFamily="34" charset="0"/>
                <a:ea typeface="+mn-ea"/>
                <a:cs typeface="Calibri Light" panose="020F0302020204030204" pitchFamily="34" charset="0"/>
              </a:endParaRPr>
            </a:p>
          </p:txBody>
        </p:sp>
        <p:sp>
          <p:nvSpPr>
            <p:cNvPr id="55" name="Rounded Rectangle 54"/>
            <p:cNvSpPr/>
            <p:nvPr/>
          </p:nvSpPr>
          <p:spPr>
            <a:xfrm>
              <a:off x="7549869" y="1520161"/>
              <a:ext cx="2524809" cy="1425676"/>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      </a:t>
              </a:r>
              <a:r>
                <a:rPr kumimoji="0" lang="en-US" sz="105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QUICK LINKS</a:t>
              </a:r>
            </a:p>
          </p:txBody>
        </p:sp>
        <p:sp>
          <p:nvSpPr>
            <p:cNvPr id="54" name="Rounded Rectangle 53"/>
            <p:cNvSpPr/>
            <p:nvPr/>
          </p:nvSpPr>
          <p:spPr>
            <a:xfrm>
              <a:off x="7552475" y="1754859"/>
              <a:ext cx="2514582" cy="1212517"/>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747"/>
                  </a:solidFill>
                  <a:effectLst/>
                  <a:uLnTx/>
                  <a:uFillTx/>
                  <a:latin typeface="Calibri" panose="020F0502020204030204"/>
                  <a:ea typeface="+mn-ea"/>
                  <a:cs typeface="+mn-cs"/>
                </a:rPr>
                <a:t>	</a:t>
              </a:r>
            </a:p>
          </p:txBody>
        </p:sp>
        <p:grpSp>
          <p:nvGrpSpPr>
            <p:cNvPr id="17" name="Group 16"/>
            <p:cNvGrpSpPr/>
            <p:nvPr/>
          </p:nvGrpSpPr>
          <p:grpSpPr>
            <a:xfrm>
              <a:off x="7660317" y="1834725"/>
              <a:ext cx="2303910" cy="882771"/>
              <a:chOff x="6160046" y="2545481"/>
              <a:chExt cx="2303910" cy="882771"/>
            </a:xfrm>
          </p:grpSpPr>
          <p:sp>
            <p:nvSpPr>
              <p:cNvPr id="60" name="Rounded Rectangle 59"/>
              <p:cNvSpPr/>
              <p:nvPr/>
            </p:nvSpPr>
            <p:spPr>
              <a:xfrm>
                <a:off x="6160046" y="2545481"/>
                <a:ext cx="2303910" cy="220979"/>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rPr>
                  <a:t>How to Read Your U-Bill</a:t>
                </a:r>
              </a:p>
            </p:txBody>
          </p:sp>
          <p:sp>
            <p:nvSpPr>
              <p:cNvPr id="61" name="Rounded Rectangle 60"/>
              <p:cNvSpPr/>
              <p:nvPr/>
            </p:nvSpPr>
            <p:spPr>
              <a:xfrm>
                <a:off x="6160046" y="2766459"/>
                <a:ext cx="2303910" cy="220979"/>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rPr>
                  <a:t>How to Add a New Bank Account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747"/>
                    </a:solidFill>
                    <a:effectLst/>
                    <a:uLnTx/>
                    <a:uFillTx/>
                    <a:latin typeface="Calibri" panose="020F0502020204030204"/>
                    <a:ea typeface="+mn-ea"/>
                    <a:cs typeface="+mn-cs"/>
                  </a:rPr>
                  <a:t>	</a:t>
                </a:r>
              </a:p>
            </p:txBody>
          </p:sp>
          <p:sp>
            <p:nvSpPr>
              <p:cNvPr id="62" name="Rounded Rectangle 61"/>
              <p:cNvSpPr/>
              <p:nvPr/>
            </p:nvSpPr>
            <p:spPr>
              <a:xfrm>
                <a:off x="6160046" y="2987438"/>
                <a:ext cx="2303910" cy="220979"/>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rPr>
                  <a:t>How to Make a Payment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747"/>
                    </a:solidFill>
                    <a:effectLst/>
                    <a:uLnTx/>
                    <a:uFillTx/>
                    <a:latin typeface="Calibri" panose="020F0502020204030204"/>
                    <a:ea typeface="+mn-ea"/>
                    <a:cs typeface="+mn-cs"/>
                  </a:rPr>
                  <a:t>	</a:t>
                </a:r>
              </a:p>
            </p:txBody>
          </p:sp>
          <p:sp>
            <p:nvSpPr>
              <p:cNvPr id="63" name="Rounded Rectangle 62"/>
              <p:cNvSpPr/>
              <p:nvPr/>
            </p:nvSpPr>
            <p:spPr>
              <a:xfrm>
                <a:off x="6160046" y="3207273"/>
                <a:ext cx="2303910" cy="220979"/>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rPr>
                  <a:t>Summary of Billing Rights</a:t>
                </a:r>
                <a:endParaRPr kumimoji="0" lang="en-US" sz="3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p:txBody>
          </p:sp>
        </p:grpSp>
        <p:grpSp>
          <p:nvGrpSpPr>
            <p:cNvPr id="25" name="Group 24"/>
            <p:cNvGrpSpPr/>
            <p:nvPr/>
          </p:nvGrpSpPr>
          <p:grpSpPr>
            <a:xfrm>
              <a:off x="1875466" y="4256675"/>
              <a:ext cx="8180426" cy="268318"/>
              <a:chOff x="392251" y="5025319"/>
              <a:chExt cx="8180426" cy="268318"/>
            </a:xfrm>
          </p:grpSpPr>
          <p:sp>
            <p:nvSpPr>
              <p:cNvPr id="89" name="Rounded Rectangle 88"/>
              <p:cNvSpPr/>
              <p:nvPr/>
            </p:nvSpPr>
            <p:spPr>
              <a:xfrm>
                <a:off x="392251" y="5025319"/>
                <a:ext cx="8180426" cy="268318"/>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457200">
                  <a:defRPr/>
                </a:pPr>
                <a:r>
                  <a:rPr lang="en-US" sz="1200">
                    <a:solidFill>
                      <a:srgbClr val="0070C0"/>
                    </a:solidFill>
                    <a:latin typeface="Calibri Light"/>
                    <a:cs typeface="Calibri Light"/>
                  </a:rPr>
                  <a:t>     </a:t>
                </a:r>
                <a:r>
                  <a:rPr lang="en-US" sz="1050">
                    <a:solidFill>
                      <a:srgbClr val="0070C0"/>
                    </a:solidFill>
                    <a:latin typeface="Calibri Light"/>
                    <a:cs typeface="Calibri Light"/>
                  </a:rPr>
                  <a:t>Recent</a:t>
                </a:r>
                <a:r>
                  <a:rPr kumimoji="0" lang="en-US" sz="1050" b="0" i="0" u="none" strike="noStrike" kern="1200" cap="none" spc="0" normalizeH="0" baseline="0" noProof="0">
                    <a:ln>
                      <a:noFill/>
                    </a:ln>
                    <a:solidFill>
                      <a:srgbClr val="0070C0"/>
                    </a:solidFill>
                    <a:effectLst/>
                    <a:uLnTx/>
                    <a:uFillTx/>
                    <a:latin typeface="Calibri Light"/>
                    <a:cs typeface="Calibri Light"/>
                  </a:rPr>
                  <a:t> </a:t>
                </a:r>
                <a:r>
                  <a:rPr lang="en-US" sz="1050">
                    <a:solidFill>
                      <a:srgbClr val="0070C0"/>
                    </a:solidFill>
                    <a:latin typeface="Calibri Light"/>
                    <a:cs typeface="Calibri Light"/>
                  </a:rPr>
                  <a:t>Account</a:t>
                </a:r>
                <a:r>
                  <a:rPr kumimoji="0" lang="en-US" sz="1050" b="0" i="0" u="none" strike="noStrike" kern="1200" cap="none" spc="0" normalizeH="0" baseline="0" noProof="0">
                    <a:ln>
                      <a:noFill/>
                    </a:ln>
                    <a:solidFill>
                      <a:srgbClr val="0070C0"/>
                    </a:solidFill>
                    <a:effectLst/>
                    <a:uLnTx/>
                    <a:uFillTx/>
                    <a:latin typeface="Calibri Light"/>
                    <a:cs typeface="Calibri Light"/>
                  </a:rPr>
                  <a:t> </a:t>
                </a:r>
                <a:r>
                  <a:rPr lang="en-US" sz="1050">
                    <a:solidFill>
                      <a:srgbClr val="0070C0"/>
                    </a:solidFill>
                    <a:latin typeface="Calibri Light"/>
                    <a:cs typeface="Calibri Light"/>
                  </a:rPr>
                  <a:t>Activity</a:t>
                </a:r>
                <a:r>
                  <a:rPr kumimoji="0" lang="en-US" sz="1050" b="0" i="0" u="none" strike="noStrike" kern="1200" cap="none" spc="0" normalizeH="0" baseline="0" noProof="0">
                    <a:ln>
                      <a:noFill/>
                    </a:ln>
                    <a:solidFill>
                      <a:srgbClr val="0070C0"/>
                    </a:solidFill>
                    <a:effectLst/>
                    <a:uLnTx/>
                    <a:uFillTx/>
                    <a:latin typeface="Calibri Light"/>
                    <a:cs typeface="Calibri Light"/>
                  </a:rPr>
                  <a:t> (</a:t>
                </a:r>
                <a:r>
                  <a:rPr lang="en-US" sz="1050">
                    <a:solidFill>
                      <a:srgbClr val="0070C0"/>
                    </a:solidFill>
                    <a:latin typeface="Calibri Light"/>
                    <a:cs typeface="Calibri Light"/>
                  </a:rPr>
                  <a:t>Since Last Statement</a:t>
                </a:r>
                <a:r>
                  <a:rPr kumimoji="0" lang="en-US" sz="1050" b="0" i="0" u="none" strike="noStrike" kern="1200" cap="none" spc="0" normalizeH="0" baseline="0" noProof="0">
                    <a:ln>
                      <a:noFill/>
                    </a:ln>
                    <a:solidFill>
                      <a:srgbClr val="0070C0"/>
                    </a:solidFill>
                    <a:effectLst/>
                    <a:uLnTx/>
                    <a:uFillTx/>
                    <a:latin typeface="Calibri Light"/>
                    <a:cs typeface="Calibri Light"/>
                  </a:rPr>
                  <a:t>)</a:t>
                </a:r>
              </a:p>
            </p:txBody>
          </p:sp>
          <p:sp>
            <p:nvSpPr>
              <p:cNvPr id="92" name="Half Frame 91"/>
              <p:cNvSpPr/>
              <p:nvPr/>
            </p:nvSpPr>
            <p:spPr>
              <a:xfrm rot="8093013">
                <a:off x="446375" y="5109954"/>
                <a:ext cx="102870" cy="102870"/>
              </a:xfrm>
              <a:prstGeom prst="halfFrame">
                <a:avLst>
                  <a:gd name="adj1" fmla="val 20480"/>
                  <a:gd name="adj2" fmla="val 1846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p:cNvGrpSpPr/>
            <p:nvPr/>
          </p:nvGrpSpPr>
          <p:grpSpPr>
            <a:xfrm>
              <a:off x="1875466" y="4614707"/>
              <a:ext cx="8180426" cy="268318"/>
              <a:chOff x="392251" y="5411363"/>
              <a:chExt cx="8180426" cy="268318"/>
            </a:xfrm>
          </p:grpSpPr>
          <p:sp>
            <p:nvSpPr>
              <p:cNvPr id="90" name="Rounded Rectangle 89"/>
              <p:cNvSpPr/>
              <p:nvPr/>
            </p:nvSpPr>
            <p:spPr>
              <a:xfrm>
                <a:off x="392251" y="5411363"/>
                <a:ext cx="8180426" cy="268318"/>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457200">
                  <a:defRPr/>
                </a:pPr>
                <a:r>
                  <a:rPr lang="en-US" sz="1200">
                    <a:solidFill>
                      <a:srgbClr val="0070C0"/>
                    </a:solidFill>
                    <a:latin typeface="Calibri Light"/>
                    <a:cs typeface="Calibri Light"/>
                  </a:rPr>
                  <a:t>     </a:t>
                </a:r>
                <a:r>
                  <a:rPr lang="en-US" sz="1050">
                    <a:solidFill>
                      <a:srgbClr val="0070C0"/>
                    </a:solidFill>
                    <a:latin typeface="Calibri Light"/>
                    <a:cs typeface="Calibri Light"/>
                  </a:rPr>
                  <a:t>Payment History Activity</a:t>
                </a:r>
                <a:endParaRPr kumimoji="0" lang="en-US" sz="1050" b="0"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sp>
            <p:nvSpPr>
              <p:cNvPr id="93" name="Half Frame 92"/>
              <p:cNvSpPr/>
              <p:nvPr/>
            </p:nvSpPr>
            <p:spPr>
              <a:xfrm rot="8093013">
                <a:off x="446377" y="5494086"/>
                <a:ext cx="102870" cy="102870"/>
              </a:xfrm>
              <a:prstGeom prst="halfFrame">
                <a:avLst>
                  <a:gd name="adj1" fmla="val 20480"/>
                  <a:gd name="adj2" fmla="val 1846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p:cNvGrpSpPr/>
            <p:nvPr/>
          </p:nvGrpSpPr>
          <p:grpSpPr>
            <a:xfrm>
              <a:off x="9295377" y="2131857"/>
              <a:ext cx="103583" cy="103520"/>
              <a:chOff x="8320089" y="3933911"/>
              <a:chExt cx="241154" cy="198648"/>
            </a:xfrm>
          </p:grpSpPr>
          <p:sp>
            <p:nvSpPr>
              <p:cNvPr id="100" name="Rounded Rectangle 99"/>
              <p:cNvSpPr/>
              <p:nvPr/>
            </p:nvSpPr>
            <p:spPr>
              <a:xfrm>
                <a:off x="8320089" y="3978686"/>
                <a:ext cx="161916" cy="153873"/>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Up Arrow 100"/>
              <p:cNvSpPr/>
              <p:nvPr/>
            </p:nvSpPr>
            <p:spPr>
              <a:xfrm rot="2770559">
                <a:off x="8377815" y="3895499"/>
                <a:ext cx="145015" cy="221840"/>
              </a:xfrm>
              <a:prstGeom prst="upArrow">
                <a:avLst>
                  <a:gd name="adj1" fmla="val 37764"/>
                  <a:gd name="adj2" fmla="val 5000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2" name="Group 101"/>
            <p:cNvGrpSpPr/>
            <p:nvPr/>
          </p:nvGrpSpPr>
          <p:grpSpPr>
            <a:xfrm>
              <a:off x="8954470" y="2353149"/>
              <a:ext cx="103583" cy="103520"/>
              <a:chOff x="8320089" y="3933911"/>
              <a:chExt cx="241154" cy="198648"/>
            </a:xfrm>
          </p:grpSpPr>
          <p:sp>
            <p:nvSpPr>
              <p:cNvPr id="103" name="Rounded Rectangle 102"/>
              <p:cNvSpPr/>
              <p:nvPr/>
            </p:nvSpPr>
            <p:spPr>
              <a:xfrm>
                <a:off x="8320089" y="3978686"/>
                <a:ext cx="161916" cy="153873"/>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Up Arrow 103"/>
              <p:cNvSpPr/>
              <p:nvPr/>
            </p:nvSpPr>
            <p:spPr>
              <a:xfrm rot="2770559">
                <a:off x="8377815" y="3895499"/>
                <a:ext cx="145015" cy="221840"/>
              </a:xfrm>
              <a:prstGeom prst="upArrow">
                <a:avLst>
                  <a:gd name="adj1" fmla="val 37764"/>
                  <a:gd name="adj2" fmla="val 5000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p:nvPr/>
          </p:nvGrpSpPr>
          <p:grpSpPr>
            <a:xfrm>
              <a:off x="8953050" y="2551458"/>
              <a:ext cx="103583" cy="103520"/>
              <a:chOff x="8320089" y="3933911"/>
              <a:chExt cx="241154" cy="198648"/>
            </a:xfrm>
          </p:grpSpPr>
          <p:sp>
            <p:nvSpPr>
              <p:cNvPr id="106" name="Rounded Rectangle 105"/>
              <p:cNvSpPr/>
              <p:nvPr/>
            </p:nvSpPr>
            <p:spPr>
              <a:xfrm>
                <a:off x="8320089" y="3978686"/>
                <a:ext cx="161916" cy="153873"/>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Up Arrow 106"/>
              <p:cNvSpPr/>
              <p:nvPr/>
            </p:nvSpPr>
            <p:spPr>
              <a:xfrm rot="2770559">
                <a:off x="8377815" y="3895499"/>
                <a:ext cx="145015" cy="221840"/>
              </a:xfrm>
              <a:prstGeom prst="upArrow">
                <a:avLst>
                  <a:gd name="adj1" fmla="val 37764"/>
                  <a:gd name="adj2" fmla="val 5000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ounded Rectangle 6"/>
            <p:cNvSpPr/>
            <p:nvPr/>
          </p:nvSpPr>
          <p:spPr>
            <a:xfrm>
              <a:off x="2009309" y="1651005"/>
              <a:ext cx="2742410" cy="2105278"/>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375"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a:p>
              <a:pPr defTabSz="457200">
                <a:lnSpc>
                  <a:spcPct val="150000"/>
                </a:lnSpc>
                <a:defRPr/>
              </a:pP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Statement Date:</a:t>
              </a:r>
              <a:r>
                <a:rPr lang="en-US" sz="900">
                  <a:solidFill>
                    <a:srgbClr val="474747"/>
                  </a:solidFill>
                  <a:latin typeface="Calibri Light"/>
                  <a:ea typeface="Calibri Light"/>
                  <a:cs typeface="Calibri Light"/>
                </a:rPr>
                <a:t>                                                 08/01/2024</a:t>
              </a:r>
              <a:endParaRPr lang="en-US" sz="900" b="0" i="0" u="none" strike="noStrike" kern="1200" cap="none" spc="0" normalizeH="0" baseline="0" noProof="0">
                <a:ln>
                  <a:noFill/>
                </a:ln>
                <a:solidFill>
                  <a:srgbClr val="474747"/>
                </a:solidFill>
                <a:effectLst/>
                <a:uLnTx/>
                <a:uFillTx/>
                <a:latin typeface="Calibri Light" panose="020F0302020204030204" pitchFamily="34" charset="0"/>
                <a:ea typeface="Calibri Light"/>
                <a:cs typeface="Calibri Light" panose="020F0302020204030204" pitchFamily="34" charset="0"/>
              </a:endParaRPr>
            </a:p>
            <a:p>
              <a:pPr defTabSz="457200">
                <a:lnSpc>
                  <a:spcPct val="150000"/>
                </a:lnSpc>
                <a:defRPr/>
              </a:pP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Payment Due Date:	</a:t>
              </a:r>
              <a:r>
                <a:rPr lang="en-US" sz="900">
                  <a:solidFill>
                    <a:srgbClr val="474747"/>
                  </a:solidFill>
                  <a:latin typeface="Calibri Light"/>
                  <a:ea typeface="Calibri Light"/>
                  <a:cs typeface="Calibri Light"/>
                </a:rPr>
                <a:t>                                           08/28/2024</a:t>
              </a:r>
              <a:endParaRPr lang="en-US" sz="900" b="0" i="0" u="none" strike="noStrike" kern="1200" cap="none" spc="0" normalizeH="0" baseline="0" noProof="0">
                <a:ln>
                  <a:noFill/>
                </a:ln>
                <a:solidFill>
                  <a:srgbClr val="474747"/>
                </a:solidFill>
                <a:effectLst/>
                <a:uLnTx/>
                <a:uFillTx/>
                <a:latin typeface="Calibri Light" panose="020F0302020204030204" pitchFamily="34" charset="0"/>
                <a:ea typeface="Calibri Light"/>
                <a:cs typeface="Calibri Light" panose="020F0302020204030204" pitchFamily="34" charset="0"/>
              </a:endParaRPr>
            </a:p>
            <a:p>
              <a:pPr defTabSz="457200">
                <a:lnSpc>
                  <a:spcPct val="150000"/>
                </a:lnSpc>
                <a:defRPr/>
              </a:pP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Statement Balance:</a:t>
              </a:r>
              <a:r>
                <a:rPr lang="en-US" sz="900">
                  <a:solidFill>
                    <a:srgbClr val="474747"/>
                  </a:solidFill>
                  <a:latin typeface="Calibri Light"/>
                  <a:ea typeface="Calibri Light"/>
                  <a:cs typeface="Calibri Light"/>
                </a:rPr>
                <a:t>                                              </a:t>
              </a: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 $3,000.00</a:t>
              </a:r>
              <a:endParaRPr lang="en-US" sz="900" b="0" i="0" u="none" strike="noStrike" kern="1200" cap="none" spc="0" normalizeH="0" baseline="0" noProof="0">
                <a:ln>
                  <a:noFill/>
                </a:ln>
                <a:solidFill>
                  <a:srgbClr val="474747"/>
                </a:solidFill>
                <a:effectLst/>
                <a:uLnTx/>
                <a:uFillTx/>
                <a:latin typeface="Calibri Light"/>
                <a:ea typeface="Calibri Light"/>
                <a:cs typeface="Calibri Light"/>
              </a:endParaRPr>
            </a:p>
            <a:p>
              <a:pPr defTabSz="457200">
                <a:lnSpc>
                  <a:spcPct val="150000"/>
                </a:lnSpc>
                <a:defRPr/>
              </a:pP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Recent Account Activity:</a:t>
              </a:r>
              <a:r>
                <a:rPr lang="en-US" sz="900">
                  <a:solidFill>
                    <a:srgbClr val="474747"/>
                  </a:solidFill>
                  <a:latin typeface="Calibri Light"/>
                  <a:ea typeface="Calibri Light"/>
                  <a:cs typeface="Calibri Light"/>
                </a:rPr>
                <a:t>                                            </a:t>
              </a:r>
              <a:r>
                <a:rPr kumimoji="0" lang="en-US" sz="900" b="0" i="0" u="none" strike="noStrike" kern="1200" cap="none" spc="0" normalizeH="0" baseline="0" noProof="0">
                  <a:ln>
                    <a:noFill/>
                  </a:ln>
                  <a:solidFill>
                    <a:srgbClr val="474747"/>
                  </a:solidFill>
                  <a:effectLst/>
                  <a:uLnTx/>
                  <a:uFillTx/>
                  <a:latin typeface="Calibri Light"/>
                  <a:ea typeface="Calibri Light"/>
                  <a:cs typeface="Calibri Light"/>
                </a:rPr>
                <a:t> $0.00</a:t>
              </a:r>
              <a:endParaRPr lang="en-US" sz="900" b="0" i="0" u="none" strike="noStrike" kern="1200" cap="none" spc="0" normalizeH="0" baseline="0" noProof="0">
                <a:ln>
                  <a:noFill/>
                </a:ln>
                <a:solidFill>
                  <a:srgbClr val="474747"/>
                </a:solidFill>
                <a:effectLst/>
                <a:uLnTx/>
                <a:uFillTx/>
                <a:latin typeface="Calibri Light"/>
                <a:ea typeface="Calibri Light"/>
                <a:cs typeface="Calibri Light"/>
              </a:endParaRPr>
            </a:p>
            <a:p>
              <a:pPr defTabSz="457200">
                <a:lnSpc>
                  <a:spcPct val="150000"/>
                </a:lnSpc>
                <a:defRPr/>
              </a:pPr>
              <a:r>
                <a:rPr kumimoji="0" lang="en-US" sz="1000" b="1" i="0" u="none" strike="noStrike" kern="1200" cap="none" spc="0" normalizeH="0" baseline="0" noProof="0">
                  <a:ln>
                    <a:noFill/>
                  </a:ln>
                  <a:solidFill>
                    <a:srgbClr val="474747"/>
                  </a:solidFill>
                  <a:effectLst/>
                  <a:uLnTx/>
                  <a:uFillTx/>
                  <a:latin typeface="Calibri Light"/>
                  <a:ea typeface="Calibri Light"/>
                  <a:cs typeface="Calibri Light"/>
                </a:rPr>
                <a:t>Current Balance:</a:t>
              </a:r>
              <a:r>
                <a:rPr lang="en-US" sz="1000" b="1">
                  <a:solidFill>
                    <a:srgbClr val="474747"/>
                  </a:solidFill>
                  <a:latin typeface="Calibri Light"/>
                  <a:ea typeface="Calibri Light"/>
                  <a:cs typeface="Calibri Light"/>
                </a:rPr>
                <a:t>   </a:t>
              </a:r>
              <a:r>
                <a:rPr lang="en-US" sz="900">
                  <a:solidFill>
                    <a:srgbClr val="474747"/>
                  </a:solidFill>
                  <a:latin typeface="Calibri Light"/>
                  <a:ea typeface="Calibri Light"/>
                  <a:cs typeface="Calibri Light"/>
                </a:rPr>
                <a:t>	</a:t>
              </a:r>
              <a:r>
                <a:rPr lang="en-US" sz="900" b="1">
                  <a:solidFill>
                    <a:srgbClr val="474747"/>
                  </a:solidFill>
                  <a:latin typeface="Calibri Light"/>
                  <a:ea typeface="Calibri Light"/>
                  <a:cs typeface="Calibri Light"/>
                </a:rPr>
                <a:t>                           </a:t>
              </a:r>
              <a:r>
                <a:rPr kumimoji="0" lang="en-US" sz="900" b="1" i="0" u="none" strike="noStrike" kern="1200" cap="none" spc="0" normalizeH="0" baseline="0" noProof="0">
                  <a:ln>
                    <a:noFill/>
                  </a:ln>
                  <a:solidFill>
                    <a:srgbClr val="474747"/>
                  </a:solidFill>
                  <a:effectLst/>
                  <a:uLnTx/>
                  <a:uFillTx/>
                  <a:latin typeface="Calibri Light"/>
                  <a:ea typeface="Calibri Light"/>
                  <a:cs typeface="Calibri Light"/>
                </a:rPr>
                <a:t> $3,000.00</a:t>
              </a:r>
              <a:endParaRPr lang="en-US" sz="900" b="1" i="0" u="none" strike="noStrike" kern="1200" cap="none" spc="0" normalizeH="0" baseline="0" noProof="0">
                <a:ln>
                  <a:noFill/>
                </a:ln>
                <a:solidFill>
                  <a:srgbClr val="474747"/>
                </a:solidFill>
                <a:effectLst/>
                <a:uLnTx/>
                <a:uFillTx/>
                <a:latin typeface="Calibri Light"/>
                <a:ea typeface="Calibri Light"/>
                <a:cs typeface="Calibri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74747"/>
                  </a:solidFill>
                  <a:effectLst/>
                  <a:uLnTx/>
                  <a:uFillTx/>
                  <a:latin typeface="Calibri" panose="020F0502020204030204"/>
                  <a:ea typeface="+mn-ea"/>
                  <a:cs typeface="+mn-cs"/>
                </a:rPr>
                <a:t>	</a:t>
              </a:r>
              <a:endParaRPr lang="en-US" sz="1050" b="1" i="0" u="none" strike="noStrike" kern="1200" cap="none" spc="0" normalizeH="0" baseline="0" noProof="0">
                <a:ln>
                  <a:noFill/>
                </a:ln>
                <a:solidFill>
                  <a:srgbClr val="474747"/>
                </a:solidFill>
                <a:effectLst/>
                <a:uLnTx/>
                <a:uFillTx/>
                <a:latin typeface="Calibri" panose="020F0502020204030204"/>
                <a:ea typeface="Calibri"/>
                <a:cs typeface="Calibri"/>
              </a:endParaRPr>
            </a:p>
          </p:txBody>
        </p:sp>
        <p:grpSp>
          <p:nvGrpSpPr>
            <p:cNvPr id="59" name="Group 58"/>
            <p:cNvGrpSpPr/>
            <p:nvPr/>
          </p:nvGrpSpPr>
          <p:grpSpPr>
            <a:xfrm>
              <a:off x="2053766" y="2382917"/>
              <a:ext cx="2611858" cy="1354214"/>
              <a:chOff x="744742" y="2342038"/>
              <a:chExt cx="3482476" cy="1354214"/>
            </a:xfrm>
          </p:grpSpPr>
          <p:cxnSp>
            <p:nvCxnSpPr>
              <p:cNvPr id="26" name="Straight Connector 25"/>
              <p:cNvCxnSpPr/>
              <p:nvPr/>
            </p:nvCxnSpPr>
            <p:spPr>
              <a:xfrm>
                <a:off x="750593" y="2342038"/>
                <a:ext cx="347662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47417" y="2595769"/>
                <a:ext cx="347662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47460" y="2868485"/>
                <a:ext cx="347662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4743" y="3696252"/>
                <a:ext cx="347662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44742" y="3150220"/>
                <a:ext cx="347662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44744" y="3442132"/>
                <a:ext cx="3476626"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0" name="Rounded Rectangle 39"/>
            <p:cNvSpPr/>
            <p:nvPr/>
          </p:nvSpPr>
          <p:spPr>
            <a:xfrm>
              <a:off x="2067237" y="3487617"/>
              <a:ext cx="787331" cy="226036"/>
            </a:xfrm>
            <a:prstGeom prst="roundRect">
              <a:avLst/>
            </a:prstGeom>
            <a:solidFill>
              <a:srgbClr val="0C4BA8"/>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Pay U-Bill</a:t>
              </a:r>
            </a:p>
          </p:txBody>
        </p:sp>
        <p:sp>
          <p:nvSpPr>
            <p:cNvPr id="41" name="Rounded Rectangle 40"/>
            <p:cNvSpPr/>
            <p:nvPr/>
          </p:nvSpPr>
          <p:spPr>
            <a:xfrm>
              <a:off x="2945742" y="3486841"/>
              <a:ext cx="823515" cy="216833"/>
            </a:xfrm>
            <a:prstGeom prst="roundRect">
              <a:avLst/>
            </a:prstGeom>
            <a:solidFill>
              <a:srgbClr val="0C4BA8"/>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Print U-Bill</a:t>
              </a:r>
            </a:p>
          </p:txBody>
        </p:sp>
        <p:sp>
          <p:nvSpPr>
            <p:cNvPr id="64" name="Left Arrow 63"/>
            <p:cNvSpPr/>
            <p:nvPr/>
          </p:nvSpPr>
          <p:spPr>
            <a:xfrm>
              <a:off x="3899795" y="3386000"/>
              <a:ext cx="644611" cy="347209"/>
            </a:xfrm>
            <a:prstGeom prst="leftArrow">
              <a:avLst/>
            </a:prstGeom>
            <a:solidFill>
              <a:srgbClr val="92D050"/>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p:cNvSpPr/>
            <p:nvPr/>
          </p:nvSpPr>
          <p:spPr>
            <a:xfrm>
              <a:off x="7598018" y="1778803"/>
              <a:ext cx="2410154" cy="1016721"/>
            </a:xfrm>
            <a:prstGeom prst="roundRect">
              <a:avLst>
                <a:gd name="adj" fmla="val 10671"/>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ounded Rectangle 87"/>
            <p:cNvSpPr/>
            <p:nvPr/>
          </p:nvSpPr>
          <p:spPr>
            <a:xfrm>
              <a:off x="1908287" y="3818784"/>
              <a:ext cx="8180426" cy="268318"/>
            </a:xfrm>
            <a:prstGeom prst="roundRect">
              <a:avLst>
                <a:gd name="adj" fmla="val 3974"/>
              </a:avLst>
            </a:prstGeom>
            <a:solidFill>
              <a:schemeClr val="accent4">
                <a:lumMod val="20000"/>
                <a:lumOff val="8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457200">
                <a:defRPr/>
              </a:pPr>
              <a:r>
                <a:rPr lang="en-US" sz="1200">
                  <a:solidFill>
                    <a:srgbClr val="0070C0"/>
                  </a:solidFill>
                  <a:latin typeface="Calibri Light"/>
                  <a:cs typeface="Calibri Light"/>
                </a:rPr>
                <a:t>    </a:t>
              </a:r>
              <a:r>
                <a:rPr kumimoji="0" lang="en-US" sz="1200" b="0" i="0" u="none" strike="noStrike" kern="1200" cap="none" spc="0" normalizeH="0" baseline="0" noProof="0">
                  <a:ln>
                    <a:noFill/>
                  </a:ln>
                  <a:solidFill>
                    <a:srgbClr val="0070C0"/>
                  </a:solidFill>
                  <a:effectLst/>
                  <a:uLnTx/>
                  <a:uFillTx/>
                  <a:latin typeface="Calibri Light"/>
                  <a:cs typeface="Calibri Light"/>
                </a:rPr>
                <a:t> </a:t>
              </a:r>
              <a:r>
                <a:rPr lang="en-US" sz="1050">
                  <a:solidFill>
                    <a:srgbClr val="0070C0"/>
                  </a:solidFill>
                  <a:latin typeface="Calibri Light"/>
                  <a:cs typeface="Calibri Light"/>
                </a:rPr>
                <a:t>U-Bill Detail </a:t>
              </a:r>
              <a:r>
                <a:rPr kumimoji="0" lang="en-US" sz="1050" b="0" i="0" u="none" strike="noStrike" kern="1200" cap="none" spc="0" normalizeH="0" baseline="0" noProof="0">
                  <a:ln>
                    <a:noFill/>
                  </a:ln>
                  <a:solidFill>
                    <a:srgbClr val="0070C0"/>
                  </a:solidFill>
                  <a:effectLst/>
                  <a:uLnTx/>
                  <a:uFillTx/>
                  <a:latin typeface="Calibri Light"/>
                  <a:cs typeface="Calibri Light"/>
                </a:rPr>
                <a:t>(</a:t>
              </a:r>
              <a:r>
                <a:rPr lang="en-US" sz="1050">
                  <a:solidFill>
                    <a:srgbClr val="0070C0"/>
                  </a:solidFill>
                  <a:latin typeface="Calibri Light"/>
                  <a:cs typeface="Calibri Light"/>
                </a:rPr>
                <a:t>Account</a:t>
              </a:r>
              <a:r>
                <a:rPr kumimoji="0" lang="en-US" sz="1050" b="0" i="0" u="none" strike="noStrike" kern="1200" cap="none" spc="0" normalizeH="0" baseline="0" noProof="0">
                  <a:ln>
                    <a:noFill/>
                  </a:ln>
                  <a:solidFill>
                    <a:srgbClr val="0070C0"/>
                  </a:solidFill>
                  <a:effectLst/>
                  <a:uLnTx/>
                  <a:uFillTx/>
                  <a:latin typeface="Calibri Light"/>
                  <a:cs typeface="Calibri Light"/>
                </a:rPr>
                <a:t> # 123456)									</a:t>
              </a:r>
              <a:r>
                <a:rPr lang="en-US" sz="1050">
                  <a:solidFill>
                    <a:srgbClr val="0070C0"/>
                  </a:solidFill>
                  <a:latin typeface="Calibri Light"/>
                  <a:cs typeface="Calibri Light"/>
                </a:rPr>
                <a:t>         </a:t>
              </a:r>
              <a:r>
                <a:rPr kumimoji="0" lang="en-US" sz="1050" b="0" i="0" u="none" strike="noStrike" kern="1200" cap="none" spc="0" normalizeH="0" baseline="0" noProof="0">
                  <a:ln>
                    <a:noFill/>
                  </a:ln>
                  <a:solidFill>
                    <a:srgbClr val="0070C0"/>
                  </a:solidFill>
                  <a:effectLst/>
                  <a:uLnTx/>
                  <a:uFillTx/>
                  <a:latin typeface="Calibri Light"/>
                  <a:cs typeface="Calibri Light"/>
                </a:rPr>
                <a:t> </a:t>
              </a:r>
              <a:r>
                <a:rPr lang="en-US" sz="1050">
                  <a:solidFill>
                    <a:srgbClr val="0070C0"/>
                  </a:solidFill>
                  <a:latin typeface="Calibri Light"/>
                  <a:cs typeface="Calibri Light"/>
                </a:rPr>
                <a:t>Statement Date</a:t>
              </a:r>
              <a:r>
                <a:rPr kumimoji="0" lang="en-US" sz="1050" b="0" i="0" u="none" strike="noStrike" kern="1200" cap="none" spc="0" normalizeH="0" baseline="0" noProof="0">
                  <a:ln>
                    <a:noFill/>
                  </a:ln>
                  <a:solidFill>
                    <a:srgbClr val="0070C0"/>
                  </a:solidFill>
                  <a:effectLst/>
                  <a:uLnTx/>
                  <a:uFillTx/>
                  <a:latin typeface="Calibri Light"/>
                  <a:cs typeface="Calibri Light"/>
                </a:rPr>
                <a:t>:</a:t>
              </a:r>
            </a:p>
          </p:txBody>
        </p:sp>
        <p:sp>
          <p:nvSpPr>
            <p:cNvPr id="91" name="Half Frame 90"/>
            <p:cNvSpPr/>
            <p:nvPr/>
          </p:nvSpPr>
          <p:spPr>
            <a:xfrm rot="8093013">
              <a:off x="1929590" y="3938822"/>
              <a:ext cx="102870" cy="102870"/>
            </a:xfrm>
            <a:prstGeom prst="halfFrame">
              <a:avLst>
                <a:gd name="adj1" fmla="val 20480"/>
                <a:gd name="adj2" fmla="val 1846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ounded Rectangle 56"/>
            <p:cNvSpPr/>
            <p:nvPr/>
          </p:nvSpPr>
          <p:spPr>
            <a:xfrm>
              <a:off x="9254592" y="3860109"/>
              <a:ext cx="753581" cy="189275"/>
            </a:xfrm>
            <a:prstGeom prst="roundRect">
              <a:avLst>
                <a:gd name="adj" fmla="val 0"/>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rgbClr val="474747"/>
                  </a:solidFill>
                  <a:latin typeface="Calibri Light"/>
                  <a:cs typeface="Calibri Light"/>
                </a:rPr>
                <a:t>2024-08-01</a:t>
              </a:r>
              <a:endParaRPr kumimoji="0" lang="en-US" sz="800" b="0" i="0" u="none" strike="noStrike" kern="1200" cap="none" spc="0" normalizeH="0" baseline="0" noProof="0">
                <a:ln>
                  <a:noFill/>
                </a:ln>
                <a:solidFill>
                  <a:srgbClr val="474747"/>
                </a:solidFill>
                <a:effectLst/>
                <a:uLnTx/>
                <a:uFillTx/>
                <a:latin typeface="Calibri Light" panose="020F0302020204030204" pitchFamily="34" charset="0"/>
                <a:ea typeface="+mn-ea"/>
                <a:cs typeface="Calibri Light" panose="020F0302020204030204" pitchFamily="34" charset="0"/>
              </a:endParaRPr>
            </a:p>
          </p:txBody>
        </p:sp>
        <p:sp>
          <p:nvSpPr>
            <p:cNvPr id="66" name="Rounded Rectangle 65"/>
            <p:cNvSpPr/>
            <p:nvPr/>
          </p:nvSpPr>
          <p:spPr>
            <a:xfrm>
              <a:off x="1887450" y="3796721"/>
              <a:ext cx="2288207" cy="340833"/>
            </a:xfrm>
            <a:prstGeom prst="roundRect">
              <a:avLst/>
            </a:prstGeom>
            <a:noFill/>
            <a:ln w="57150">
              <a:solidFill>
                <a:srgbClr val="FF000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Isosceles Triangle 2"/>
            <p:cNvSpPr/>
            <p:nvPr/>
          </p:nvSpPr>
          <p:spPr>
            <a:xfrm rot="10800000">
              <a:off x="9839059" y="3907092"/>
              <a:ext cx="125169" cy="118436"/>
            </a:xfrm>
            <a:prstGeom prst="triangle">
              <a:avLst/>
            </a:prstGeom>
            <a:solidFill>
              <a:schemeClr val="tx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Object 17">
              <a:extLst>
                <a:ext uri="{FF2B5EF4-FFF2-40B4-BE49-F238E27FC236}">
                  <a16:creationId xmlns:a16="http://schemas.microsoft.com/office/drawing/2014/main" id="{00783F5B-E7F6-4DD9-A247-6056B55695D2}"/>
                </a:ext>
              </a:extLst>
            </p:cNvPr>
            <p:cNvGraphicFramePr>
              <a:graphicFrameLocks noChangeAspect="1"/>
            </p:cNvGraphicFramePr>
            <p:nvPr/>
          </p:nvGraphicFramePr>
          <p:xfrm>
            <a:off x="2301382" y="2912933"/>
            <a:ext cx="5930900" cy="584200"/>
          </p:xfrm>
          <a:graphic>
            <a:graphicData uri="http://schemas.openxmlformats.org/presentationml/2006/ole">
              <mc:AlternateContent xmlns:mc="http://schemas.openxmlformats.org/markup-compatibility/2006">
                <mc:Choice xmlns:v="urn:schemas-microsoft-com:vml" Requires="v">
                  <p:oleObj name="Document" r:id="rId3" imgW="5930864" imgH="585164" progId="Word.Document.12">
                    <p:embed/>
                  </p:oleObj>
                </mc:Choice>
                <mc:Fallback>
                  <p:oleObj name="Document" r:id="rId3" imgW="5930864" imgH="585164" progId="Word.Document.12">
                    <p:embed/>
                    <p:pic>
                      <p:nvPicPr>
                        <p:cNvPr id="18" name="Object 17">
                          <a:extLst>
                            <a:ext uri="{FF2B5EF4-FFF2-40B4-BE49-F238E27FC236}">
                              <a16:creationId xmlns:a16="http://schemas.microsoft.com/office/drawing/2014/main" id="{00783F5B-E7F6-4DD9-A247-6056B55695D2}"/>
                            </a:ext>
                          </a:extLst>
                        </p:cNvPr>
                        <p:cNvPicPr/>
                        <p:nvPr/>
                      </p:nvPicPr>
                      <p:blipFill>
                        <a:blip r:embed="rId4"/>
                        <a:stretch>
                          <a:fillRect/>
                        </a:stretch>
                      </p:blipFill>
                      <p:spPr>
                        <a:xfrm>
                          <a:off x="2301382" y="2912933"/>
                          <a:ext cx="5930900" cy="584200"/>
                        </a:xfrm>
                        <a:prstGeom prst="rect">
                          <a:avLst/>
                        </a:prstGeom>
                      </p:spPr>
                    </p:pic>
                  </p:oleObj>
                </mc:Fallback>
              </mc:AlternateContent>
            </a:graphicData>
          </a:graphic>
        </p:graphicFrame>
        <p:sp>
          <p:nvSpPr>
            <p:cNvPr id="67" name="Rounded Rectangle 65">
              <a:extLst>
                <a:ext uri="{FF2B5EF4-FFF2-40B4-BE49-F238E27FC236}">
                  <a16:creationId xmlns:a16="http://schemas.microsoft.com/office/drawing/2014/main" id="{6942140C-07BE-4B55-B7C8-1DC8EB3C4426}"/>
                </a:ext>
              </a:extLst>
            </p:cNvPr>
            <p:cNvSpPr/>
            <p:nvPr/>
          </p:nvSpPr>
          <p:spPr>
            <a:xfrm>
              <a:off x="8025602" y="3791776"/>
              <a:ext cx="2039748" cy="307766"/>
            </a:xfrm>
            <a:prstGeom prst="roundRect">
              <a:avLst/>
            </a:prstGeom>
            <a:noFill/>
            <a:ln w="57150">
              <a:solidFill>
                <a:srgbClr val="7030A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FCA676A-3375-4927-BE19-75C996C3285C}"/>
                </a:ext>
              </a:extLst>
            </p:cNvPr>
            <p:cNvSpPr/>
            <p:nvPr/>
          </p:nvSpPr>
          <p:spPr>
            <a:xfrm>
              <a:off x="7661317" y="3011731"/>
              <a:ext cx="2231255" cy="19755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cs typeface="Arial"/>
                </a:rPr>
                <a:t>Contact the Billing Office</a:t>
              </a:r>
            </a:p>
          </p:txBody>
        </p:sp>
        <p:grpSp>
          <p:nvGrpSpPr>
            <p:cNvPr id="69" name="Group 68">
              <a:extLst>
                <a:ext uri="{FF2B5EF4-FFF2-40B4-BE49-F238E27FC236}">
                  <a16:creationId xmlns:a16="http://schemas.microsoft.com/office/drawing/2014/main" id="{75CA9F45-9CAB-4C68-AE80-377DA4D5A9AA}"/>
                </a:ext>
              </a:extLst>
            </p:cNvPr>
            <p:cNvGrpSpPr/>
            <p:nvPr/>
          </p:nvGrpSpPr>
          <p:grpSpPr>
            <a:xfrm>
              <a:off x="8872997" y="1888915"/>
              <a:ext cx="103583" cy="103520"/>
              <a:chOff x="8320089" y="3933911"/>
              <a:chExt cx="241154" cy="198648"/>
            </a:xfrm>
          </p:grpSpPr>
          <p:sp>
            <p:nvSpPr>
              <p:cNvPr id="70" name="Rounded Rectangle 105">
                <a:extLst>
                  <a:ext uri="{FF2B5EF4-FFF2-40B4-BE49-F238E27FC236}">
                    <a16:creationId xmlns:a16="http://schemas.microsoft.com/office/drawing/2014/main" id="{14112F52-EA82-43B9-9B4C-9C499661B097}"/>
                  </a:ext>
                </a:extLst>
              </p:cNvPr>
              <p:cNvSpPr/>
              <p:nvPr/>
            </p:nvSpPr>
            <p:spPr>
              <a:xfrm>
                <a:off x="8320089" y="3978686"/>
                <a:ext cx="161916" cy="153873"/>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Up Arrow 106">
                <a:extLst>
                  <a:ext uri="{FF2B5EF4-FFF2-40B4-BE49-F238E27FC236}">
                    <a16:creationId xmlns:a16="http://schemas.microsoft.com/office/drawing/2014/main" id="{AECB505E-7ACE-4234-82B1-F9D4B85B388D}"/>
                  </a:ext>
                </a:extLst>
              </p:cNvPr>
              <p:cNvSpPr/>
              <p:nvPr/>
            </p:nvSpPr>
            <p:spPr>
              <a:xfrm rot="2770559">
                <a:off x="8377815" y="3895499"/>
                <a:ext cx="145015" cy="221840"/>
              </a:xfrm>
              <a:prstGeom prst="upArrow">
                <a:avLst>
                  <a:gd name="adj1" fmla="val 37764"/>
                  <a:gd name="adj2" fmla="val 5000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FFB5F600-6706-48B5-AE3A-12DFA5016B58}"/>
                </a:ext>
              </a:extLst>
            </p:cNvPr>
            <p:cNvGrpSpPr/>
            <p:nvPr/>
          </p:nvGrpSpPr>
          <p:grpSpPr>
            <a:xfrm>
              <a:off x="9769703" y="3096307"/>
              <a:ext cx="86546" cy="77510"/>
              <a:chOff x="8320089" y="3933911"/>
              <a:chExt cx="241154" cy="198648"/>
            </a:xfrm>
          </p:grpSpPr>
          <p:sp>
            <p:nvSpPr>
              <p:cNvPr id="73" name="Rounded Rectangle 105">
                <a:extLst>
                  <a:ext uri="{FF2B5EF4-FFF2-40B4-BE49-F238E27FC236}">
                    <a16:creationId xmlns:a16="http://schemas.microsoft.com/office/drawing/2014/main" id="{AF820B74-E5A6-464A-BF29-5FAD8E15B170}"/>
                  </a:ext>
                </a:extLst>
              </p:cNvPr>
              <p:cNvSpPr/>
              <p:nvPr/>
            </p:nvSpPr>
            <p:spPr>
              <a:xfrm>
                <a:off x="8320089" y="3978686"/>
                <a:ext cx="161916" cy="153873"/>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Up Arrow 106">
                <a:extLst>
                  <a:ext uri="{FF2B5EF4-FFF2-40B4-BE49-F238E27FC236}">
                    <a16:creationId xmlns:a16="http://schemas.microsoft.com/office/drawing/2014/main" id="{8F0C76D6-C640-4DF8-B8CB-04F3824E0F59}"/>
                  </a:ext>
                </a:extLst>
              </p:cNvPr>
              <p:cNvSpPr/>
              <p:nvPr/>
            </p:nvSpPr>
            <p:spPr>
              <a:xfrm rot="2770559">
                <a:off x="8377815" y="3895499"/>
                <a:ext cx="145015" cy="221840"/>
              </a:xfrm>
              <a:prstGeom prst="upArrow">
                <a:avLst>
                  <a:gd name="adj1" fmla="val 37764"/>
                  <a:gd name="adj2" fmla="val 5000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FF9D2C38-062A-428C-4AF1-9F7C0F48B09A}"/>
              </a:ext>
            </a:extLst>
          </p:cNvPr>
          <p:cNvSpPr/>
          <p:nvPr/>
        </p:nvSpPr>
        <p:spPr>
          <a:xfrm>
            <a:off x="765927" y="431301"/>
            <a:ext cx="8293741" cy="70788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a:lnSpc>
                <a:spcPct val="100000"/>
              </a:lnSpc>
              <a:spcBef>
                <a:spcPts val="0"/>
              </a:spcBef>
              <a:spcAft>
                <a:spcPts val="0"/>
              </a:spcAft>
              <a:buNone/>
              <a:tabLst/>
              <a:defRPr/>
            </a:pPr>
            <a:r>
              <a:rPr kumimoji="0" lang="en-US" sz="4000" b="1" i="0" u="none" strike="noStrike" kern="1200" cap="none" spc="0" normalizeH="0" baseline="0" noProof="0">
                <a:ln>
                  <a:noFill/>
                </a:ln>
                <a:effectLst/>
                <a:uLnTx/>
                <a:uFillTx/>
                <a:latin typeface="Roboto"/>
                <a:ea typeface="+mn-lt"/>
                <a:cs typeface="+mn-lt"/>
              </a:rPr>
              <a:t>U-Bill Summary</a:t>
            </a:r>
            <a:endParaRPr lang="en-US" sz="4000">
              <a:latin typeface="Roboto"/>
              <a:ea typeface="+mn-lt"/>
              <a:cs typeface="+mn-lt"/>
            </a:endParaRPr>
          </a:p>
        </p:txBody>
      </p:sp>
      <p:sp>
        <p:nvSpPr>
          <p:cNvPr id="13" name="Footer Placeholder 3">
            <a:extLst>
              <a:ext uri="{FF2B5EF4-FFF2-40B4-BE49-F238E27FC236}">
                <a16:creationId xmlns:a16="http://schemas.microsoft.com/office/drawing/2014/main" id="{C7E063A9-3F67-32EA-0E5E-8842931A7C47}"/>
              </a:ext>
            </a:extLst>
          </p:cNvPr>
          <p:cNvSpPr>
            <a:spLocks noGrp="1"/>
          </p:cNvSpPr>
          <p:nvPr>
            <p:ph type="ftr" sz="quarter" idx="3"/>
          </p:nvPr>
        </p:nvSpPr>
        <p:spPr>
          <a:xfrm>
            <a:off x="2519853" y="6441192"/>
            <a:ext cx="8684173" cy="365125"/>
          </a:xfrm>
        </p:spPr>
        <p:txBody>
          <a:bodyPr/>
          <a:lstStyle/>
          <a:p>
            <a:r>
              <a:rPr lang="en-US"/>
              <a:t>University Billing Office</a:t>
            </a:r>
          </a:p>
        </p:txBody>
      </p:sp>
    </p:spTree>
    <p:extLst>
      <p:ext uri="{BB962C8B-B14F-4D97-AF65-F5344CB8AC3E}">
        <p14:creationId xmlns:p14="http://schemas.microsoft.com/office/powerpoint/2010/main" val="395560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p:txBody>
          <a:bodyPr>
            <a:normAutofit/>
          </a:bodyPr>
          <a:lstStyle/>
          <a:p>
            <a:r>
              <a:rPr lang="en-US">
                <a:latin typeface="Roboto"/>
                <a:ea typeface="Roboto"/>
                <a:cs typeface="Arial"/>
              </a:rPr>
              <a:t>U-Bill Payment Options</a:t>
            </a:r>
          </a:p>
        </p:txBody>
      </p:sp>
      <p:sp>
        <p:nvSpPr>
          <p:cNvPr id="3" name="Content Placeholder 2">
            <a:extLst>
              <a:ext uri="{FF2B5EF4-FFF2-40B4-BE49-F238E27FC236}">
                <a16:creationId xmlns:a16="http://schemas.microsoft.com/office/drawing/2014/main" id="{45F38EF3-4160-274C-BC55-60E4EA50D7E9}"/>
              </a:ext>
            </a:extLst>
          </p:cNvPr>
          <p:cNvSpPr>
            <a:spLocks noGrp="1"/>
          </p:cNvSpPr>
          <p:nvPr>
            <p:ph idx="1"/>
          </p:nvPr>
        </p:nvSpPr>
        <p:spPr>
          <a:xfrm>
            <a:off x="841653" y="1465159"/>
            <a:ext cx="9481722" cy="4661329"/>
          </a:xfrm>
        </p:spPr>
        <p:txBody>
          <a:bodyPr vert="horz" lIns="91440" tIns="45720" rIns="91440" bIns="45720" rtlCol="0" anchor="t">
            <a:normAutofit lnSpcReduction="10000"/>
          </a:bodyPr>
          <a:lstStyle/>
          <a:p>
            <a:pPr>
              <a:buFont typeface="Arial"/>
              <a:buChar char="•"/>
            </a:pPr>
            <a:r>
              <a:rPr lang="en-US">
                <a:latin typeface="Roboto"/>
                <a:ea typeface="Roboto"/>
                <a:cs typeface="Arial"/>
              </a:rPr>
              <a:t>Online through MyUI  </a:t>
            </a:r>
            <a:endParaRPr lang="en-US">
              <a:latin typeface="Roboto"/>
              <a:ea typeface="Roboto"/>
            </a:endParaRPr>
          </a:p>
          <a:p>
            <a:pPr lvl="1">
              <a:buFont typeface="Arial" panose="05000000000000000000" pitchFamily="2" charset="2"/>
              <a:buChar char="•"/>
            </a:pPr>
            <a:r>
              <a:rPr lang="en-US" sz="2500">
                <a:latin typeface="Roboto"/>
                <a:ea typeface="Roboto"/>
                <a:cs typeface="Arial"/>
              </a:rPr>
              <a:t>checking or savings account</a:t>
            </a:r>
          </a:p>
          <a:p>
            <a:pPr>
              <a:buFont typeface="Arial"/>
              <a:buChar char="•"/>
            </a:pPr>
            <a:r>
              <a:rPr lang="en-US">
                <a:latin typeface="Roboto"/>
                <a:ea typeface="Roboto"/>
                <a:cs typeface="Arial"/>
              </a:rPr>
              <a:t>In Person (2700 University Capitol Centre)</a:t>
            </a:r>
          </a:p>
          <a:p>
            <a:pPr lvl="1"/>
            <a:r>
              <a:rPr lang="en-US" sz="2500">
                <a:latin typeface="Roboto"/>
                <a:ea typeface="Roboto"/>
                <a:cs typeface="Arial"/>
              </a:rPr>
              <a:t>Personal check, cashier’s check, money order</a:t>
            </a:r>
          </a:p>
          <a:p>
            <a:pPr>
              <a:buFont typeface="Arial"/>
              <a:buChar char="•"/>
            </a:pPr>
            <a:r>
              <a:rPr lang="en-US">
                <a:latin typeface="Roboto"/>
                <a:ea typeface="Roboto"/>
                <a:cs typeface="Arial"/>
              </a:rPr>
              <a:t>Mail to Payment Processing Center</a:t>
            </a:r>
          </a:p>
          <a:p>
            <a:pPr lvl="1"/>
            <a:r>
              <a:rPr lang="en-US" sz="2500">
                <a:latin typeface="Roboto"/>
                <a:ea typeface="Roboto"/>
                <a:cs typeface="Arial"/>
              </a:rPr>
              <a:t>Include payment stub in envelope</a:t>
            </a:r>
          </a:p>
          <a:p>
            <a:pPr>
              <a:buFont typeface="Arial"/>
              <a:buChar char="•"/>
            </a:pPr>
            <a:r>
              <a:rPr lang="en-US">
                <a:latin typeface="Roboto"/>
                <a:ea typeface="Roboto"/>
                <a:cs typeface="Arial"/>
              </a:rPr>
              <a:t>Credit Card</a:t>
            </a:r>
          </a:p>
          <a:p>
            <a:pPr lvl="1"/>
            <a:r>
              <a:rPr lang="en-US" sz="2200">
                <a:latin typeface="Roboto"/>
                <a:ea typeface="Roboto"/>
                <a:cs typeface="Arial"/>
              </a:rPr>
              <a:t>2.75% non-refundable service fee for domestic credit cards</a:t>
            </a:r>
          </a:p>
          <a:p>
            <a:pPr>
              <a:buFont typeface="Arial"/>
              <a:buChar char="•"/>
            </a:pPr>
            <a:r>
              <a:rPr lang="en-US">
                <a:latin typeface="Roboto"/>
                <a:ea typeface="Roboto"/>
                <a:cs typeface="Arial"/>
              </a:rPr>
              <a:t>529 Plans</a:t>
            </a:r>
          </a:p>
          <a:p>
            <a:pPr lvl="1"/>
            <a:r>
              <a:rPr lang="en-US" sz="2500">
                <a:latin typeface="Roboto"/>
                <a:ea typeface="Roboto"/>
                <a:cs typeface="Arial"/>
              </a:rPr>
              <a:t>Speak with your 529 plan administrator</a:t>
            </a:r>
          </a:p>
        </p:txBody>
      </p:sp>
      <p:sp>
        <p:nvSpPr>
          <p:cNvPr id="4" name="Footer Placeholder 3">
            <a:extLst>
              <a:ext uri="{FF2B5EF4-FFF2-40B4-BE49-F238E27FC236}">
                <a16:creationId xmlns:a16="http://schemas.microsoft.com/office/drawing/2014/main" id="{C9CFD90C-D35E-A74B-9467-F745564F8451}"/>
              </a:ext>
            </a:extLst>
          </p:cNvPr>
          <p:cNvSpPr>
            <a:spLocks noGrp="1"/>
          </p:cNvSpPr>
          <p:nvPr>
            <p:ph type="ftr" sz="quarter" idx="3"/>
          </p:nvPr>
        </p:nvSpPr>
        <p:spPr/>
        <p:txBody>
          <a:bodyPr/>
          <a:lstStyle/>
          <a:p>
            <a:r>
              <a:rPr lang="en-US"/>
              <a:t>University Billing Office</a:t>
            </a:r>
          </a:p>
        </p:txBody>
      </p:sp>
    </p:spTree>
    <p:extLst>
      <p:ext uri="{BB962C8B-B14F-4D97-AF65-F5344CB8AC3E}">
        <p14:creationId xmlns:p14="http://schemas.microsoft.com/office/powerpoint/2010/main" val="292038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a:xfrm>
            <a:off x="904225" y="112775"/>
            <a:ext cx="8913090" cy="1234053"/>
          </a:xfrm>
        </p:spPr>
        <p:txBody>
          <a:bodyPr>
            <a:noAutofit/>
          </a:bodyPr>
          <a:lstStyle/>
          <a:p>
            <a:r>
              <a:rPr lang="en-US">
                <a:latin typeface="Roboto"/>
                <a:ea typeface="Roboto"/>
                <a:cs typeface="Arial"/>
              </a:rPr>
              <a:t>Disbursement of Financial Aid</a:t>
            </a:r>
          </a:p>
        </p:txBody>
      </p:sp>
      <p:grpSp>
        <p:nvGrpSpPr>
          <p:cNvPr id="3" name="Group 2">
            <a:extLst>
              <a:ext uri="{FF2B5EF4-FFF2-40B4-BE49-F238E27FC236}">
                <a16:creationId xmlns:a16="http://schemas.microsoft.com/office/drawing/2014/main" id="{217830BE-B8BA-71C8-7B80-3517239493F6}"/>
              </a:ext>
            </a:extLst>
          </p:cNvPr>
          <p:cNvGrpSpPr/>
          <p:nvPr/>
        </p:nvGrpSpPr>
        <p:grpSpPr>
          <a:xfrm>
            <a:off x="2107299" y="1232365"/>
            <a:ext cx="4969164" cy="960582"/>
            <a:chOff x="1745672" y="1619823"/>
            <a:chExt cx="4969164" cy="960582"/>
          </a:xfrm>
        </p:grpSpPr>
        <p:sp>
          <p:nvSpPr>
            <p:cNvPr id="7" name="Rounded Rectangle 6"/>
            <p:cNvSpPr/>
            <p:nvPr/>
          </p:nvSpPr>
          <p:spPr>
            <a:xfrm>
              <a:off x="1745672" y="1619824"/>
              <a:ext cx="3546763" cy="9605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u="sng">
                  <a:solidFill>
                    <a:schemeClr val="accent1"/>
                  </a:solidFill>
                </a:rPr>
                <a:t>Financial Aid Office: </a:t>
              </a:r>
              <a:endParaRPr lang="en-US" sz="1800">
                <a:solidFill>
                  <a:schemeClr val="bg1"/>
                </a:solidFill>
              </a:endParaRPr>
            </a:p>
            <a:p>
              <a:pPr algn="ctr"/>
              <a:r>
                <a:rPr lang="en-US" sz="1800">
                  <a:solidFill>
                    <a:schemeClr val="bg1"/>
                  </a:solidFill>
                </a:rPr>
                <a:t>Determines Aid Eligibility</a:t>
              </a:r>
              <a:br>
                <a:rPr lang="en-US" sz="1800">
                  <a:solidFill>
                    <a:schemeClr val="bg1"/>
                  </a:solidFill>
                </a:rPr>
              </a:br>
              <a:r>
                <a:rPr lang="en-US" sz="1800">
                  <a:solidFill>
                    <a:schemeClr val="bg1"/>
                  </a:solidFill>
                </a:rPr>
                <a:t>Awards Financial Aid Packages</a:t>
              </a:r>
            </a:p>
          </p:txBody>
        </p:sp>
        <p:sp>
          <p:nvSpPr>
            <p:cNvPr id="10" name="Right Arrow 9"/>
            <p:cNvSpPr/>
            <p:nvPr/>
          </p:nvSpPr>
          <p:spPr>
            <a:xfrm>
              <a:off x="5458689" y="1619823"/>
              <a:ext cx="1256147" cy="9605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chemeClr val="bg1"/>
                </a:solidFill>
              </a:endParaRPr>
            </a:p>
          </p:txBody>
        </p:sp>
        <p:sp>
          <p:nvSpPr>
            <p:cNvPr id="11" name="TextBox 10"/>
            <p:cNvSpPr txBox="1"/>
            <p:nvPr/>
          </p:nvSpPr>
          <p:spPr>
            <a:xfrm>
              <a:off x="5523347" y="1807726"/>
              <a:ext cx="988288" cy="584775"/>
            </a:xfrm>
            <a:prstGeom prst="rect">
              <a:avLst/>
            </a:prstGeom>
            <a:noFill/>
          </p:spPr>
          <p:txBody>
            <a:bodyPr wrap="square" rtlCol="0">
              <a:spAutoFit/>
            </a:bodyPr>
            <a:lstStyle/>
            <a:p>
              <a:pPr algn="ctr"/>
              <a:r>
                <a:rPr lang="en-US" sz="1600">
                  <a:solidFill>
                    <a:schemeClr val="bg1"/>
                  </a:solidFill>
                </a:rPr>
                <a:t>Release Aid</a:t>
              </a:r>
            </a:p>
          </p:txBody>
        </p:sp>
      </p:grpSp>
      <p:sp>
        <p:nvSpPr>
          <p:cNvPr id="12" name="Rounded Rectangle 11"/>
          <p:cNvSpPr/>
          <p:nvPr/>
        </p:nvSpPr>
        <p:spPr>
          <a:xfrm>
            <a:off x="7292772" y="1232364"/>
            <a:ext cx="3546763" cy="9605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u="sng">
                <a:solidFill>
                  <a:schemeClr val="accent1"/>
                </a:solidFill>
              </a:rPr>
              <a:t>Billing Office: </a:t>
            </a:r>
            <a:endParaRPr lang="en-US" sz="1800">
              <a:solidFill>
                <a:schemeClr val="bg1"/>
              </a:solidFill>
            </a:endParaRPr>
          </a:p>
          <a:p>
            <a:pPr algn="ctr"/>
            <a:r>
              <a:rPr lang="en-US" sz="1800">
                <a:solidFill>
                  <a:schemeClr val="bg1"/>
                </a:solidFill>
              </a:rPr>
              <a:t>Apply Aid to U-Bill</a:t>
            </a:r>
            <a:br>
              <a:rPr lang="en-US" sz="1800">
                <a:solidFill>
                  <a:schemeClr val="bg1"/>
                </a:solidFill>
              </a:rPr>
            </a:br>
            <a:r>
              <a:rPr lang="en-US" sz="1800">
                <a:solidFill>
                  <a:schemeClr val="bg1"/>
                </a:solidFill>
              </a:rPr>
              <a:t>Refund Excess Aid</a:t>
            </a:r>
          </a:p>
        </p:txBody>
      </p:sp>
      <p:sp>
        <p:nvSpPr>
          <p:cNvPr id="17" name="TextBox 16"/>
          <p:cNvSpPr txBox="1"/>
          <p:nvPr/>
        </p:nvSpPr>
        <p:spPr>
          <a:xfrm>
            <a:off x="906338" y="2316070"/>
            <a:ext cx="10324880" cy="386259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endParaRPr lang="en-US" sz="400" b="1">
              <a:latin typeface="Roboto"/>
              <a:ea typeface="Roboto"/>
              <a:cs typeface="Arial"/>
            </a:endParaRPr>
          </a:p>
          <a:p>
            <a:pPr marL="285750" indent="-285750">
              <a:buFont typeface="Arial" panose="05000000000000000000" pitchFamily="2" charset="2"/>
              <a:buChar char="•"/>
            </a:pPr>
            <a:r>
              <a:rPr lang="en-US" sz="2300" b="1">
                <a:latin typeface="Roboto"/>
                <a:ea typeface="Roboto"/>
              </a:rPr>
              <a:t>Estimated financial aid will be posted to the first U-Bill of each semester</a:t>
            </a:r>
            <a:endParaRPr lang="en-US" sz="2300" b="1">
              <a:latin typeface="Roboto"/>
              <a:ea typeface="Roboto"/>
              <a:cs typeface="Arial"/>
            </a:endParaRPr>
          </a:p>
          <a:p>
            <a:pPr marL="285750" indent="-285750">
              <a:buFont typeface="Arial" panose="05000000000000000000" pitchFamily="2" charset="2"/>
              <a:buChar char="•"/>
            </a:pPr>
            <a:endParaRPr lang="en-US" sz="2300" b="1">
              <a:latin typeface="Roboto"/>
              <a:ea typeface="Roboto"/>
              <a:cs typeface="Arial"/>
            </a:endParaRPr>
          </a:p>
          <a:p>
            <a:pPr marL="285750" indent="-285750">
              <a:buFont typeface="Arial" panose="05000000000000000000" pitchFamily="2" charset="2"/>
              <a:buChar char="•"/>
            </a:pPr>
            <a:r>
              <a:rPr lang="en-US" sz="2300" b="1">
                <a:latin typeface="Roboto"/>
                <a:ea typeface="Roboto"/>
              </a:rPr>
              <a:t>Mail Private Donor Scholarship Checks to: </a:t>
            </a:r>
            <a:br>
              <a:rPr lang="en-US" sz="1800" b="1">
                <a:latin typeface="Roboto"/>
              </a:rPr>
            </a:br>
            <a:r>
              <a:rPr lang="en-US" sz="2100">
                <a:latin typeface="Roboto"/>
                <a:ea typeface="Roboto"/>
              </a:rPr>
              <a:t>University of Iowa Billing</a:t>
            </a:r>
            <a:br>
              <a:rPr lang="en-US" sz="2100">
                <a:latin typeface="Roboto"/>
              </a:rPr>
            </a:br>
            <a:r>
              <a:rPr lang="en-US" sz="2100">
                <a:latin typeface="Roboto"/>
                <a:ea typeface="Roboto"/>
              </a:rPr>
              <a:t>2700 University Capitol Centre</a:t>
            </a:r>
            <a:br>
              <a:rPr lang="en-US" sz="2100">
                <a:latin typeface="Roboto"/>
              </a:rPr>
            </a:br>
            <a:r>
              <a:rPr lang="en-US" sz="2100">
                <a:latin typeface="Roboto"/>
                <a:ea typeface="Roboto"/>
              </a:rPr>
              <a:t>Iowa City, IA 52242</a:t>
            </a:r>
            <a:br>
              <a:rPr lang="en-US" sz="2100">
                <a:latin typeface="Roboto"/>
              </a:rPr>
            </a:br>
            <a:r>
              <a:rPr lang="en-US" sz="2100">
                <a:latin typeface="Roboto"/>
                <a:ea typeface="Roboto"/>
              </a:rPr>
              <a:t>*Include scholarship check submission form</a:t>
            </a:r>
            <a:endParaRPr lang="en-US" sz="2100">
              <a:latin typeface="Roboto"/>
              <a:ea typeface="Roboto"/>
              <a:cs typeface="Arial" panose="020B0604020202020204"/>
            </a:endParaRPr>
          </a:p>
          <a:p>
            <a:endParaRPr lang="en-US" sz="1200" b="1">
              <a:latin typeface="Roboto"/>
              <a:ea typeface="Roboto"/>
            </a:endParaRPr>
          </a:p>
          <a:p>
            <a:endParaRPr lang="en-US" sz="1100" b="1">
              <a:latin typeface="Roboto"/>
              <a:ea typeface="Roboto"/>
            </a:endParaRPr>
          </a:p>
          <a:p>
            <a:pPr marL="342900" indent="-342900">
              <a:buFont typeface="Arial"/>
              <a:buChar char="•"/>
            </a:pPr>
            <a:r>
              <a:rPr lang="en-US" sz="2300" b="1">
                <a:latin typeface="Roboto"/>
                <a:ea typeface="Roboto"/>
              </a:rPr>
              <a:t>MyUI - Aid Disbursement Page</a:t>
            </a:r>
            <a:endParaRPr lang="en-US" sz="2300" b="1">
              <a:latin typeface="Roboto"/>
              <a:ea typeface="Roboto"/>
              <a:cs typeface="Arial" panose="020B0604020202020204"/>
            </a:endParaRPr>
          </a:p>
          <a:p>
            <a:pPr marL="742950" lvl="1" indent="-285750">
              <a:buFont typeface="Arial" panose="05000000000000000000" pitchFamily="2" charset="2"/>
              <a:buChar char="•"/>
            </a:pPr>
            <a:r>
              <a:rPr lang="en-US" sz="2100">
                <a:latin typeface="Roboto"/>
                <a:ea typeface="Roboto"/>
              </a:rPr>
              <a:t>Summary of Financial Aid Disbursement </a:t>
            </a:r>
            <a:endParaRPr lang="en-US" sz="2100">
              <a:latin typeface="Roboto"/>
              <a:ea typeface="Roboto"/>
              <a:cs typeface="Arial" panose="020B0604020202020204"/>
            </a:endParaRPr>
          </a:p>
          <a:p>
            <a:pPr marL="742950" lvl="1" indent="-285750">
              <a:buFont typeface="Arial" panose="05000000000000000000" pitchFamily="2" charset="2"/>
              <a:buChar char="•"/>
            </a:pPr>
            <a:r>
              <a:rPr lang="en-US" sz="2100">
                <a:latin typeface="Roboto"/>
                <a:ea typeface="Roboto"/>
              </a:rPr>
              <a:t>Review each semester</a:t>
            </a:r>
            <a:endParaRPr lang="en-US" sz="2100">
              <a:latin typeface="Roboto"/>
              <a:ea typeface="Roboto"/>
              <a:cs typeface="Arial" panose="020B0604020202020204"/>
            </a:endParaRPr>
          </a:p>
        </p:txBody>
      </p:sp>
      <p:sp>
        <p:nvSpPr>
          <p:cNvPr id="6" name="Footer Placeholder 3">
            <a:extLst>
              <a:ext uri="{FF2B5EF4-FFF2-40B4-BE49-F238E27FC236}">
                <a16:creationId xmlns:a16="http://schemas.microsoft.com/office/drawing/2014/main" id="{2EA9F7D3-6CA5-9228-458F-7408BA3ADF3C}"/>
              </a:ext>
            </a:extLst>
          </p:cNvPr>
          <p:cNvSpPr>
            <a:spLocks noGrp="1"/>
          </p:cNvSpPr>
          <p:nvPr>
            <p:ph type="ftr" sz="quarter" idx="3"/>
          </p:nvPr>
        </p:nvSpPr>
        <p:spPr>
          <a:xfrm>
            <a:off x="2519853" y="6441192"/>
            <a:ext cx="8684173" cy="365125"/>
          </a:xfrm>
        </p:spPr>
        <p:txBody>
          <a:bodyPr/>
          <a:lstStyle/>
          <a:p>
            <a:r>
              <a:rPr lang="en-US"/>
              <a:t>University Billing Office</a:t>
            </a:r>
          </a:p>
        </p:txBody>
      </p:sp>
    </p:spTree>
    <p:extLst>
      <p:ext uri="{BB962C8B-B14F-4D97-AF65-F5344CB8AC3E}">
        <p14:creationId xmlns:p14="http://schemas.microsoft.com/office/powerpoint/2010/main" val="3943770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C19D-673F-3345-BD04-606C8275C6EF}"/>
              </a:ext>
            </a:extLst>
          </p:cNvPr>
          <p:cNvSpPr>
            <a:spLocks noGrp="1"/>
          </p:cNvSpPr>
          <p:nvPr>
            <p:ph type="title"/>
          </p:nvPr>
        </p:nvSpPr>
        <p:spPr>
          <a:xfrm>
            <a:off x="878395" y="112775"/>
            <a:ext cx="8913090" cy="1234053"/>
          </a:xfrm>
        </p:spPr>
        <p:txBody>
          <a:bodyPr>
            <a:noAutofit/>
          </a:bodyPr>
          <a:lstStyle/>
          <a:p>
            <a:r>
              <a:rPr lang="en-US" sz="4000">
                <a:latin typeface="Roboto"/>
                <a:ea typeface="Roboto"/>
                <a:cs typeface="Arial"/>
              </a:rPr>
              <a:t>MyUI – Aid Disbursement Page</a:t>
            </a:r>
          </a:p>
        </p:txBody>
      </p:sp>
      <p:graphicFrame>
        <p:nvGraphicFramePr>
          <p:cNvPr id="8" name="Table 7"/>
          <p:cNvGraphicFramePr>
            <a:graphicFrameLocks noGrp="1"/>
          </p:cNvGraphicFramePr>
          <p:nvPr/>
        </p:nvGraphicFramePr>
        <p:xfrm>
          <a:off x="5135417" y="1330304"/>
          <a:ext cx="5347856" cy="1641765"/>
        </p:xfrm>
        <a:graphic>
          <a:graphicData uri="http://schemas.openxmlformats.org/drawingml/2006/table">
            <a:tbl>
              <a:tblPr firstRow="1" bandRow="1">
                <a:tableStyleId>{00A15C55-8517-42AA-B614-E9B94910E393}</a:tableStyleId>
              </a:tblPr>
              <a:tblGrid>
                <a:gridCol w="2673928">
                  <a:extLst>
                    <a:ext uri="{9D8B030D-6E8A-4147-A177-3AD203B41FA5}">
                      <a16:colId xmlns:a16="http://schemas.microsoft.com/office/drawing/2014/main" val="3650209080"/>
                    </a:ext>
                  </a:extLst>
                </a:gridCol>
                <a:gridCol w="2673928">
                  <a:extLst>
                    <a:ext uri="{9D8B030D-6E8A-4147-A177-3AD203B41FA5}">
                      <a16:colId xmlns:a16="http://schemas.microsoft.com/office/drawing/2014/main" val="3830060974"/>
                    </a:ext>
                  </a:extLst>
                </a:gridCol>
              </a:tblGrid>
              <a:tr h="328353">
                <a:tc>
                  <a:txBody>
                    <a:bodyPr/>
                    <a:lstStyle/>
                    <a:p>
                      <a:pPr marL="0" algn="l" defTabSz="685800" rtl="0" eaLnBrk="1" latinLnBrk="0" hangingPunct="1"/>
                      <a:r>
                        <a:rPr lang="en-US" sz="1350" kern="1200">
                          <a:solidFill>
                            <a:schemeClr val="dk1"/>
                          </a:solidFill>
                          <a:latin typeface="+mn-lt"/>
                          <a:ea typeface="+mn-ea"/>
                          <a:cs typeface="+mn-cs"/>
                        </a:rPr>
                        <a:t>Financial Aid</a:t>
                      </a:r>
                    </a:p>
                  </a:txBody>
                  <a:tcPr>
                    <a:solidFill>
                      <a:schemeClr val="accent3"/>
                    </a:solidFill>
                  </a:tcPr>
                </a:tc>
                <a:tc>
                  <a:txBody>
                    <a:bodyPr/>
                    <a:lstStyle/>
                    <a:p>
                      <a:pPr marL="0" algn="r" defTabSz="685800" rtl="0" eaLnBrk="1" latinLnBrk="0" hangingPunct="1"/>
                      <a:r>
                        <a:rPr lang="en-US" sz="1350" b="0" kern="1200">
                          <a:solidFill>
                            <a:schemeClr val="tx1"/>
                          </a:solidFill>
                          <a:latin typeface="+mn-lt"/>
                          <a:ea typeface="+mn-ea"/>
                          <a:cs typeface="+mn-cs"/>
                        </a:rPr>
                        <a:t>Amount</a:t>
                      </a:r>
                    </a:p>
                  </a:txBody>
                  <a:tcPr>
                    <a:solidFill>
                      <a:schemeClr val="accent3"/>
                    </a:solidFill>
                  </a:tcPr>
                </a:tc>
                <a:extLst>
                  <a:ext uri="{0D108BD9-81ED-4DB2-BD59-A6C34878D82A}">
                    <a16:rowId xmlns:a16="http://schemas.microsoft.com/office/drawing/2014/main" val="2483673627"/>
                  </a:ext>
                </a:extLst>
              </a:tr>
              <a:tr h="328353">
                <a:tc>
                  <a:txBody>
                    <a:bodyPr/>
                    <a:lstStyle/>
                    <a:p>
                      <a:r>
                        <a:rPr lang="en-US"/>
                        <a:t>Federal Direct Plus Loan</a:t>
                      </a:r>
                    </a:p>
                  </a:txBody>
                  <a:tcPr>
                    <a:solidFill>
                      <a:schemeClr val="tx2">
                        <a:lumMod val="20000"/>
                        <a:lumOff val="80000"/>
                      </a:schemeClr>
                    </a:solidFill>
                  </a:tcPr>
                </a:tc>
                <a:tc>
                  <a:txBody>
                    <a:bodyPr/>
                    <a:lstStyle/>
                    <a:p>
                      <a:pPr algn="r"/>
                      <a:r>
                        <a:rPr lang="en-US"/>
                        <a:t>$1,915.00</a:t>
                      </a:r>
                    </a:p>
                  </a:txBody>
                  <a:tcPr>
                    <a:solidFill>
                      <a:schemeClr val="tx2">
                        <a:lumMod val="20000"/>
                        <a:lumOff val="80000"/>
                      </a:schemeClr>
                    </a:solidFill>
                  </a:tcPr>
                </a:tc>
                <a:extLst>
                  <a:ext uri="{0D108BD9-81ED-4DB2-BD59-A6C34878D82A}">
                    <a16:rowId xmlns:a16="http://schemas.microsoft.com/office/drawing/2014/main" val="2443648898"/>
                  </a:ext>
                </a:extLst>
              </a:tr>
              <a:tr h="328353">
                <a:tc>
                  <a:txBody>
                    <a:bodyPr/>
                    <a:lstStyle/>
                    <a:p>
                      <a:r>
                        <a:rPr lang="en-US"/>
                        <a:t>Subsidized Stafford Loan</a:t>
                      </a:r>
                    </a:p>
                  </a:txBody>
                  <a:tcPr>
                    <a:solidFill>
                      <a:schemeClr val="bg1"/>
                    </a:solidFill>
                  </a:tcPr>
                </a:tc>
                <a:tc>
                  <a:txBody>
                    <a:bodyPr/>
                    <a:lstStyle/>
                    <a:p>
                      <a:pPr algn="r"/>
                      <a:r>
                        <a:rPr lang="en-US"/>
                        <a:t>$2,418.00</a:t>
                      </a:r>
                    </a:p>
                  </a:txBody>
                  <a:tcPr>
                    <a:solidFill>
                      <a:schemeClr val="bg1"/>
                    </a:solidFill>
                  </a:tcPr>
                </a:tc>
                <a:extLst>
                  <a:ext uri="{0D108BD9-81ED-4DB2-BD59-A6C34878D82A}">
                    <a16:rowId xmlns:a16="http://schemas.microsoft.com/office/drawing/2014/main" val="2828037073"/>
                  </a:ext>
                </a:extLst>
              </a:tr>
              <a:tr h="328353">
                <a:tc>
                  <a:txBody>
                    <a:bodyPr/>
                    <a:lstStyle/>
                    <a:p>
                      <a:r>
                        <a:rPr lang="en-US"/>
                        <a:t>Unsubsidized Stafford Loan</a:t>
                      </a:r>
                    </a:p>
                  </a:txBody>
                  <a:tcPr>
                    <a:solidFill>
                      <a:schemeClr val="tx2">
                        <a:lumMod val="20000"/>
                        <a:lumOff val="80000"/>
                      </a:schemeClr>
                    </a:solidFill>
                  </a:tcPr>
                </a:tc>
                <a:tc>
                  <a:txBody>
                    <a:bodyPr/>
                    <a:lstStyle/>
                    <a:p>
                      <a:pPr algn="r"/>
                      <a:r>
                        <a:rPr lang="en-US"/>
                        <a:t>$1,292.00</a:t>
                      </a:r>
                    </a:p>
                  </a:txBody>
                  <a:tcPr>
                    <a:solidFill>
                      <a:schemeClr val="tx2">
                        <a:lumMod val="20000"/>
                        <a:lumOff val="80000"/>
                      </a:schemeClr>
                    </a:solidFill>
                  </a:tcPr>
                </a:tc>
                <a:extLst>
                  <a:ext uri="{0D108BD9-81ED-4DB2-BD59-A6C34878D82A}">
                    <a16:rowId xmlns:a16="http://schemas.microsoft.com/office/drawing/2014/main" val="1702799830"/>
                  </a:ext>
                </a:extLst>
              </a:tr>
              <a:tr h="328353">
                <a:tc>
                  <a:txBody>
                    <a:bodyPr/>
                    <a:lstStyle/>
                    <a:p>
                      <a:r>
                        <a:rPr lang="en-US"/>
                        <a:t>Total: </a:t>
                      </a:r>
                    </a:p>
                  </a:txBody>
                  <a:tcPr>
                    <a:solidFill>
                      <a:schemeClr val="bg1"/>
                    </a:solidFill>
                  </a:tcPr>
                </a:tc>
                <a:tc>
                  <a:txBody>
                    <a:bodyPr/>
                    <a:lstStyle/>
                    <a:p>
                      <a:pPr algn="r"/>
                      <a:r>
                        <a:rPr lang="en-US" b="1"/>
                        <a:t>$5,625.00</a:t>
                      </a:r>
                    </a:p>
                  </a:txBody>
                  <a:tcPr>
                    <a:solidFill>
                      <a:schemeClr val="bg1"/>
                    </a:solidFill>
                  </a:tcPr>
                </a:tc>
                <a:extLst>
                  <a:ext uri="{0D108BD9-81ED-4DB2-BD59-A6C34878D82A}">
                    <a16:rowId xmlns:a16="http://schemas.microsoft.com/office/drawing/2014/main" val="1686260169"/>
                  </a:ext>
                </a:extLst>
              </a:tr>
            </a:tbl>
          </a:graphicData>
        </a:graphic>
      </p:graphicFrame>
      <p:graphicFrame>
        <p:nvGraphicFramePr>
          <p:cNvPr id="19" name="Table 18"/>
          <p:cNvGraphicFramePr>
            <a:graphicFrameLocks noGrp="1"/>
          </p:cNvGraphicFramePr>
          <p:nvPr/>
        </p:nvGraphicFramePr>
        <p:xfrm>
          <a:off x="5135417" y="2983771"/>
          <a:ext cx="5347856" cy="1641765"/>
        </p:xfrm>
        <a:graphic>
          <a:graphicData uri="http://schemas.openxmlformats.org/drawingml/2006/table">
            <a:tbl>
              <a:tblPr firstRow="1" bandRow="1">
                <a:tableStyleId>{00A15C55-8517-42AA-B614-E9B94910E393}</a:tableStyleId>
              </a:tblPr>
              <a:tblGrid>
                <a:gridCol w="2673928">
                  <a:extLst>
                    <a:ext uri="{9D8B030D-6E8A-4147-A177-3AD203B41FA5}">
                      <a16:colId xmlns:a16="http://schemas.microsoft.com/office/drawing/2014/main" val="3650209080"/>
                    </a:ext>
                  </a:extLst>
                </a:gridCol>
                <a:gridCol w="2673928">
                  <a:extLst>
                    <a:ext uri="{9D8B030D-6E8A-4147-A177-3AD203B41FA5}">
                      <a16:colId xmlns:a16="http://schemas.microsoft.com/office/drawing/2014/main" val="3830060974"/>
                    </a:ext>
                  </a:extLst>
                </a:gridCol>
              </a:tblGrid>
              <a:tr h="328353">
                <a:tc>
                  <a:txBody>
                    <a:bodyPr/>
                    <a:lstStyle/>
                    <a:p>
                      <a:pPr marL="0" algn="l" defTabSz="685800" rtl="0" eaLnBrk="1" latinLnBrk="0" hangingPunct="1"/>
                      <a:r>
                        <a:rPr lang="en-US" sz="1350" kern="1200">
                          <a:solidFill>
                            <a:schemeClr val="dk1"/>
                          </a:solidFill>
                          <a:latin typeface="+mn-lt"/>
                          <a:ea typeface="+mn-ea"/>
                          <a:cs typeface="+mn-cs"/>
                        </a:rPr>
                        <a:t>Financial Aid</a:t>
                      </a:r>
                      <a:r>
                        <a:rPr lang="en-US" sz="1350" kern="1200" baseline="0">
                          <a:solidFill>
                            <a:schemeClr val="dk1"/>
                          </a:solidFill>
                          <a:latin typeface="+mn-lt"/>
                          <a:ea typeface="+mn-ea"/>
                          <a:cs typeface="+mn-cs"/>
                        </a:rPr>
                        <a:t> Applied to Bill</a:t>
                      </a:r>
                      <a:endParaRPr lang="en-US" sz="1350" kern="1200">
                        <a:solidFill>
                          <a:schemeClr val="dk1"/>
                        </a:solidFill>
                        <a:latin typeface="+mn-lt"/>
                        <a:ea typeface="+mn-ea"/>
                        <a:cs typeface="+mn-cs"/>
                      </a:endParaRPr>
                    </a:p>
                  </a:txBody>
                  <a:tcPr>
                    <a:solidFill>
                      <a:schemeClr val="accent3"/>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350" b="0" kern="1200">
                          <a:solidFill>
                            <a:schemeClr val="tx1"/>
                          </a:solidFill>
                          <a:latin typeface="+mn-lt"/>
                          <a:ea typeface="+mn-ea"/>
                          <a:cs typeface="+mn-cs"/>
                        </a:rPr>
                        <a:t>Amount</a:t>
                      </a:r>
                    </a:p>
                  </a:txBody>
                  <a:tcPr>
                    <a:solidFill>
                      <a:schemeClr val="accent3"/>
                    </a:solidFill>
                  </a:tcPr>
                </a:tc>
                <a:extLst>
                  <a:ext uri="{0D108BD9-81ED-4DB2-BD59-A6C34878D82A}">
                    <a16:rowId xmlns:a16="http://schemas.microsoft.com/office/drawing/2014/main" val="2483673627"/>
                  </a:ext>
                </a:extLst>
              </a:tr>
              <a:tr h="328353">
                <a:tc>
                  <a:txBody>
                    <a:bodyPr/>
                    <a:lstStyle/>
                    <a:p>
                      <a:r>
                        <a:rPr lang="en-US"/>
                        <a:t>Federal </a:t>
                      </a:r>
                      <a:r>
                        <a:rPr lang="en-US" sz="1350" kern="1200">
                          <a:solidFill>
                            <a:schemeClr val="dk1"/>
                          </a:solidFill>
                          <a:latin typeface="+mn-lt"/>
                          <a:ea typeface="+mn-ea"/>
                          <a:cs typeface="+mn-cs"/>
                        </a:rPr>
                        <a:t>Direct</a:t>
                      </a:r>
                      <a:r>
                        <a:rPr lang="en-US"/>
                        <a:t> Plus Loan</a:t>
                      </a:r>
                    </a:p>
                  </a:txBody>
                  <a:tcPr>
                    <a:solidFill>
                      <a:schemeClr val="tx2">
                        <a:lumMod val="20000"/>
                        <a:lumOff val="80000"/>
                      </a:schemeClr>
                    </a:solidFill>
                  </a:tcPr>
                </a:tc>
                <a:tc>
                  <a:txBody>
                    <a:bodyPr/>
                    <a:lstStyle/>
                    <a:p>
                      <a:pPr algn="r"/>
                      <a:r>
                        <a:rPr lang="en-US"/>
                        <a:t>$1,915.00</a:t>
                      </a:r>
                    </a:p>
                  </a:txBody>
                  <a:tcPr>
                    <a:solidFill>
                      <a:schemeClr val="tx2">
                        <a:lumMod val="20000"/>
                        <a:lumOff val="80000"/>
                      </a:schemeClr>
                    </a:solidFill>
                  </a:tcPr>
                </a:tc>
                <a:extLst>
                  <a:ext uri="{0D108BD9-81ED-4DB2-BD59-A6C34878D82A}">
                    <a16:rowId xmlns:a16="http://schemas.microsoft.com/office/drawing/2014/main" val="2443648898"/>
                  </a:ext>
                </a:extLst>
              </a:tr>
              <a:tr h="328353">
                <a:tc>
                  <a:txBody>
                    <a:bodyPr/>
                    <a:lstStyle/>
                    <a:p>
                      <a:r>
                        <a:rPr lang="en-US"/>
                        <a:t>Subsidized Stafford Loan</a:t>
                      </a:r>
                    </a:p>
                  </a:txBody>
                  <a:tcPr>
                    <a:solidFill>
                      <a:schemeClr val="bg1"/>
                    </a:solidFill>
                  </a:tcPr>
                </a:tc>
                <a:tc>
                  <a:txBody>
                    <a:bodyPr/>
                    <a:lstStyle/>
                    <a:p>
                      <a:pPr algn="r"/>
                      <a:r>
                        <a:rPr lang="en-US"/>
                        <a:t>$932.50</a:t>
                      </a:r>
                    </a:p>
                  </a:txBody>
                  <a:tcPr>
                    <a:solidFill>
                      <a:schemeClr val="bg1"/>
                    </a:solidFill>
                  </a:tcPr>
                </a:tc>
                <a:extLst>
                  <a:ext uri="{0D108BD9-81ED-4DB2-BD59-A6C34878D82A}">
                    <a16:rowId xmlns:a16="http://schemas.microsoft.com/office/drawing/2014/main" val="2828037073"/>
                  </a:ext>
                </a:extLst>
              </a:tr>
              <a:tr h="328353">
                <a:tc>
                  <a:txBody>
                    <a:bodyPr/>
                    <a:lstStyle/>
                    <a:p>
                      <a:r>
                        <a:rPr lang="en-US"/>
                        <a:t>Unsubsidized Stafford Loan</a:t>
                      </a:r>
                    </a:p>
                  </a:txBody>
                  <a:tcPr>
                    <a:solidFill>
                      <a:schemeClr val="tx2">
                        <a:lumMod val="20000"/>
                        <a:lumOff val="80000"/>
                      </a:schemeClr>
                    </a:solidFill>
                  </a:tcPr>
                </a:tc>
                <a:tc>
                  <a:txBody>
                    <a:bodyPr/>
                    <a:lstStyle/>
                    <a:p>
                      <a:pPr algn="r"/>
                      <a:r>
                        <a:rPr lang="en-US"/>
                        <a:t>$1,292.00</a:t>
                      </a:r>
                    </a:p>
                  </a:txBody>
                  <a:tcPr>
                    <a:solidFill>
                      <a:schemeClr val="tx2">
                        <a:lumMod val="20000"/>
                        <a:lumOff val="80000"/>
                      </a:schemeClr>
                    </a:solidFill>
                  </a:tcPr>
                </a:tc>
                <a:extLst>
                  <a:ext uri="{0D108BD9-81ED-4DB2-BD59-A6C34878D82A}">
                    <a16:rowId xmlns:a16="http://schemas.microsoft.com/office/drawing/2014/main" val="1702799830"/>
                  </a:ext>
                </a:extLst>
              </a:tr>
              <a:tr h="328353">
                <a:tc>
                  <a:txBody>
                    <a:bodyPr/>
                    <a:lstStyle/>
                    <a:p>
                      <a:r>
                        <a:rPr lang="en-US"/>
                        <a:t>Total: </a:t>
                      </a:r>
                    </a:p>
                  </a:txBody>
                  <a:tcPr>
                    <a:solidFill>
                      <a:schemeClr val="bg1"/>
                    </a:solidFill>
                  </a:tcPr>
                </a:tc>
                <a:tc>
                  <a:txBody>
                    <a:bodyPr/>
                    <a:lstStyle/>
                    <a:p>
                      <a:pPr algn="r"/>
                      <a:r>
                        <a:rPr lang="en-US" b="1"/>
                        <a:t>$4,139.50</a:t>
                      </a:r>
                    </a:p>
                  </a:txBody>
                  <a:tcPr>
                    <a:solidFill>
                      <a:schemeClr val="bg1"/>
                    </a:solidFill>
                  </a:tcPr>
                </a:tc>
                <a:extLst>
                  <a:ext uri="{0D108BD9-81ED-4DB2-BD59-A6C34878D82A}">
                    <a16:rowId xmlns:a16="http://schemas.microsoft.com/office/drawing/2014/main" val="1686260169"/>
                  </a:ext>
                </a:extLst>
              </a:tr>
            </a:tbl>
          </a:graphicData>
        </a:graphic>
      </p:graphicFrame>
      <p:graphicFrame>
        <p:nvGraphicFramePr>
          <p:cNvPr id="20" name="Table 19"/>
          <p:cNvGraphicFramePr>
            <a:graphicFrameLocks noGrp="1"/>
          </p:cNvGraphicFramePr>
          <p:nvPr/>
        </p:nvGraphicFramePr>
        <p:xfrm>
          <a:off x="5135417" y="4625535"/>
          <a:ext cx="5347856" cy="1032200"/>
        </p:xfrm>
        <a:graphic>
          <a:graphicData uri="http://schemas.openxmlformats.org/drawingml/2006/table">
            <a:tbl>
              <a:tblPr firstRow="1" bandRow="1">
                <a:tableStyleId>{00A15C55-8517-42AA-B614-E9B94910E393}</a:tableStyleId>
              </a:tblPr>
              <a:tblGrid>
                <a:gridCol w="2253674">
                  <a:extLst>
                    <a:ext uri="{9D8B030D-6E8A-4147-A177-3AD203B41FA5}">
                      <a16:colId xmlns:a16="http://schemas.microsoft.com/office/drawing/2014/main" val="3650209080"/>
                    </a:ext>
                  </a:extLst>
                </a:gridCol>
                <a:gridCol w="3094182">
                  <a:extLst>
                    <a:ext uri="{9D8B030D-6E8A-4147-A177-3AD203B41FA5}">
                      <a16:colId xmlns:a16="http://schemas.microsoft.com/office/drawing/2014/main" val="3830060974"/>
                    </a:ext>
                  </a:extLst>
                </a:gridCol>
              </a:tblGrid>
              <a:tr h="328353">
                <a:tc>
                  <a:txBody>
                    <a:bodyPr/>
                    <a:lstStyle/>
                    <a:p>
                      <a:pPr marL="0" algn="l" defTabSz="685800" rtl="0" eaLnBrk="1" latinLnBrk="0" hangingPunct="1"/>
                      <a:r>
                        <a:rPr lang="en-US" sz="1350" kern="1200">
                          <a:solidFill>
                            <a:schemeClr val="dk1"/>
                          </a:solidFill>
                          <a:latin typeface="+mn-lt"/>
                          <a:ea typeface="+mn-ea"/>
                          <a:cs typeface="+mn-cs"/>
                        </a:rPr>
                        <a:t>Financial Aid Refunded</a:t>
                      </a:r>
                    </a:p>
                  </a:txBody>
                  <a:tcPr>
                    <a:solidFill>
                      <a:schemeClr val="accent3"/>
                    </a:solidFill>
                  </a:tcPr>
                </a:tc>
                <a:tc>
                  <a:txBody>
                    <a:bodyPr/>
                    <a:lstStyle/>
                    <a:p>
                      <a:pPr marL="0" algn="r" defTabSz="685800" rtl="0" eaLnBrk="1" latinLnBrk="0" hangingPunct="1"/>
                      <a:r>
                        <a:rPr lang="en-US" sz="1350" b="0" kern="1200">
                          <a:solidFill>
                            <a:schemeClr val="tx1"/>
                          </a:solidFill>
                          <a:latin typeface="+mn-lt"/>
                          <a:ea typeface="+mn-ea"/>
                          <a:cs typeface="+mn-cs"/>
                        </a:rPr>
                        <a:t>Amount</a:t>
                      </a:r>
                    </a:p>
                  </a:txBody>
                  <a:tcPr>
                    <a:solidFill>
                      <a:schemeClr val="accent3"/>
                    </a:solidFill>
                  </a:tcPr>
                </a:tc>
                <a:extLst>
                  <a:ext uri="{0D108BD9-81ED-4DB2-BD59-A6C34878D82A}">
                    <a16:rowId xmlns:a16="http://schemas.microsoft.com/office/drawing/2014/main" val="2483673627"/>
                  </a:ext>
                </a:extLst>
              </a:tr>
              <a:tr h="375494">
                <a:tc>
                  <a:txBody>
                    <a:bodyPr/>
                    <a:lstStyle/>
                    <a:p>
                      <a:r>
                        <a:rPr lang="en-US"/>
                        <a:t>Federal Direct Plus Loan</a:t>
                      </a:r>
                    </a:p>
                  </a:txBody>
                  <a:tcPr>
                    <a:solidFill>
                      <a:schemeClr val="tx2">
                        <a:lumMod val="20000"/>
                        <a:lumOff val="80000"/>
                      </a:schemeClr>
                    </a:solidFill>
                  </a:tcPr>
                </a:tc>
                <a:tc>
                  <a:txBody>
                    <a:bodyPr/>
                    <a:lstStyle/>
                    <a:p>
                      <a:pPr algn="l"/>
                      <a:r>
                        <a:rPr lang="en-US"/>
                        <a:t>Refund by Direct</a:t>
                      </a:r>
                      <a:r>
                        <a:rPr lang="en-US" baseline="0"/>
                        <a:t> Deposit     </a:t>
                      </a:r>
                      <a:r>
                        <a:rPr lang="en-US"/>
                        <a:t>$1,485.00</a:t>
                      </a:r>
                    </a:p>
                  </a:txBody>
                  <a:tcPr>
                    <a:solidFill>
                      <a:schemeClr val="tx2">
                        <a:lumMod val="20000"/>
                        <a:lumOff val="80000"/>
                      </a:schemeClr>
                    </a:solidFill>
                  </a:tcPr>
                </a:tc>
                <a:extLst>
                  <a:ext uri="{0D108BD9-81ED-4DB2-BD59-A6C34878D82A}">
                    <a16:rowId xmlns:a16="http://schemas.microsoft.com/office/drawing/2014/main" val="2443648898"/>
                  </a:ext>
                </a:extLst>
              </a:tr>
              <a:tr h="328353">
                <a:tc>
                  <a:txBody>
                    <a:bodyPr/>
                    <a:lstStyle/>
                    <a:p>
                      <a:r>
                        <a:rPr lang="en-US"/>
                        <a:t>Total: </a:t>
                      </a:r>
                    </a:p>
                  </a:txBody>
                  <a:tcPr>
                    <a:solidFill>
                      <a:schemeClr val="bg1"/>
                    </a:solidFill>
                  </a:tcPr>
                </a:tc>
                <a:tc>
                  <a:txBody>
                    <a:bodyPr/>
                    <a:lstStyle/>
                    <a:p>
                      <a:pPr algn="r"/>
                      <a:r>
                        <a:rPr lang="en-US" b="1"/>
                        <a:t>$1,485.00</a:t>
                      </a:r>
                    </a:p>
                  </a:txBody>
                  <a:tcPr>
                    <a:solidFill>
                      <a:schemeClr val="bg1"/>
                    </a:solidFill>
                  </a:tcPr>
                </a:tc>
                <a:extLst>
                  <a:ext uri="{0D108BD9-81ED-4DB2-BD59-A6C34878D82A}">
                    <a16:rowId xmlns:a16="http://schemas.microsoft.com/office/drawing/2014/main" val="1686260169"/>
                  </a:ext>
                </a:extLst>
              </a:tr>
            </a:tbl>
          </a:graphicData>
        </a:graphic>
      </p:graphicFrame>
      <p:sp>
        <p:nvSpPr>
          <p:cNvPr id="21" name="Left Brace 20"/>
          <p:cNvSpPr/>
          <p:nvPr/>
        </p:nvSpPr>
        <p:spPr>
          <a:xfrm>
            <a:off x="4622505" y="1686403"/>
            <a:ext cx="337181" cy="959005"/>
          </a:xfrm>
          <a:prstGeom prst="leftBrace">
            <a:avLst/>
          </a:prstGeom>
          <a:noFill/>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22" name="Left Brace 21"/>
          <p:cNvSpPr/>
          <p:nvPr/>
        </p:nvSpPr>
        <p:spPr>
          <a:xfrm>
            <a:off x="4626826" y="3113077"/>
            <a:ext cx="337181" cy="959005"/>
          </a:xfrm>
          <a:prstGeom prst="leftBrace">
            <a:avLst/>
          </a:prstGeom>
          <a:noFill/>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23" name="Left Brace 22"/>
          <p:cNvSpPr/>
          <p:nvPr/>
        </p:nvSpPr>
        <p:spPr>
          <a:xfrm>
            <a:off x="4626826" y="4570560"/>
            <a:ext cx="337181" cy="959005"/>
          </a:xfrm>
          <a:prstGeom prst="leftBrace">
            <a:avLst/>
          </a:prstGeom>
          <a:noFill/>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28BB992-87D3-F970-89CA-E4522D047E6B}"/>
              </a:ext>
            </a:extLst>
          </p:cNvPr>
          <p:cNvGrpSpPr/>
          <p:nvPr/>
        </p:nvGrpSpPr>
        <p:grpSpPr>
          <a:xfrm>
            <a:off x="1764145" y="1794765"/>
            <a:ext cx="2864756" cy="664781"/>
            <a:chOff x="1764145" y="1794765"/>
            <a:chExt cx="2864756" cy="664781"/>
          </a:xfrm>
        </p:grpSpPr>
        <p:sp>
          <p:nvSpPr>
            <p:cNvPr id="13" name="Rounded Rectangle 12"/>
            <p:cNvSpPr/>
            <p:nvPr/>
          </p:nvSpPr>
          <p:spPr>
            <a:xfrm>
              <a:off x="1764145" y="1801092"/>
              <a:ext cx="2609811" cy="658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p:nvSpPr>
          <p:spPr>
            <a:xfrm>
              <a:off x="1916175" y="1794765"/>
              <a:ext cx="2712726" cy="369332"/>
            </a:xfrm>
            <a:prstGeom prst="rect">
              <a:avLst/>
            </a:prstGeom>
            <a:noFill/>
          </p:spPr>
          <p:txBody>
            <a:bodyPr wrap="square" rtlCol="0">
              <a:spAutoFit/>
            </a:bodyPr>
            <a:lstStyle/>
            <a:p>
              <a:r>
                <a:rPr lang="en-US" sz="1800" b="1"/>
                <a:t>Aid Released to Billing </a:t>
              </a:r>
            </a:p>
          </p:txBody>
        </p:sp>
      </p:grpSp>
      <p:sp>
        <p:nvSpPr>
          <p:cNvPr id="25" name="Rounded Rectangle 24"/>
          <p:cNvSpPr/>
          <p:nvPr/>
        </p:nvSpPr>
        <p:spPr>
          <a:xfrm>
            <a:off x="1764145" y="3267289"/>
            <a:ext cx="2609811" cy="658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rPr>
              <a:t>Aid Applied to U-Bill</a:t>
            </a:r>
          </a:p>
        </p:txBody>
      </p:sp>
      <p:sp>
        <p:nvSpPr>
          <p:cNvPr id="26" name="Rounded Rectangle 25"/>
          <p:cNvSpPr/>
          <p:nvPr/>
        </p:nvSpPr>
        <p:spPr>
          <a:xfrm>
            <a:off x="1702980" y="4602139"/>
            <a:ext cx="2609811" cy="658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rPr>
              <a:t>Aid Refunded</a:t>
            </a:r>
          </a:p>
        </p:txBody>
      </p:sp>
      <p:sp>
        <p:nvSpPr>
          <p:cNvPr id="6" name="Footer Placeholder 3">
            <a:extLst>
              <a:ext uri="{FF2B5EF4-FFF2-40B4-BE49-F238E27FC236}">
                <a16:creationId xmlns:a16="http://schemas.microsoft.com/office/drawing/2014/main" id="{6E104577-8C1F-1FE7-D12A-B342C3A00304}"/>
              </a:ext>
            </a:extLst>
          </p:cNvPr>
          <p:cNvSpPr>
            <a:spLocks noGrp="1"/>
          </p:cNvSpPr>
          <p:nvPr>
            <p:ph type="ftr" sz="quarter" idx="3"/>
          </p:nvPr>
        </p:nvSpPr>
        <p:spPr>
          <a:xfrm>
            <a:off x="2739412" y="6428277"/>
            <a:ext cx="8684173" cy="365125"/>
          </a:xfrm>
        </p:spPr>
        <p:txBody>
          <a:bodyPr/>
          <a:lstStyle/>
          <a:p>
            <a:r>
              <a:rPr lang="en-US" sz="1400">
                <a:latin typeface="Roboto"/>
                <a:ea typeface="Roboto"/>
              </a:rPr>
              <a:t>University Billing Office</a:t>
            </a:r>
            <a:endParaRPr lang="en-US" sz="1400">
              <a:latin typeface="Roboto"/>
              <a:ea typeface="Roboto"/>
              <a:cs typeface="Arial"/>
            </a:endParaRPr>
          </a:p>
        </p:txBody>
      </p:sp>
    </p:spTree>
    <p:extLst>
      <p:ext uri="{BB962C8B-B14F-4D97-AF65-F5344CB8AC3E}">
        <p14:creationId xmlns:p14="http://schemas.microsoft.com/office/powerpoint/2010/main" val="3236455374"/>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WA-BRAND-Template-Widescreen" id="{A25A45C0-D9D8-A44F-9292-57D2DC0F3846}" vid="{DCED7445-4F60-224D-9666-5C3E6928A3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C7A7E4-8856-4CC1-A484-EC1B8DBEC6C0}">
  <ds:schemaRefs>
    <ds:schemaRef ds:uri="http://schemas.microsoft.com/sharepoint/v3/contenttype/forms"/>
  </ds:schemaRefs>
</ds:datastoreItem>
</file>

<file path=customXml/itemProps2.xml><?xml version="1.0" encoding="utf-8"?>
<ds:datastoreItem xmlns:ds="http://schemas.openxmlformats.org/officeDocument/2006/customXml" ds:itemID="{BE69C9F2-6554-4BA9-8C63-7C4633762C44}">
  <ds:schemaRefs>
    <ds:schemaRef ds:uri="026e4486-4a10-437f-a0a4-440e4e9e7960"/>
    <ds:schemaRef ds:uri="ce097c49-d204-46f0-9a6e-130a1a8e73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369614-DBAF-4DE5-AC47-32FA70A9C720}"/>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15</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Office Theme</vt:lpstr>
      <vt:lpstr>Behind the Bill</vt:lpstr>
      <vt:lpstr>Electronic Billing &amp; How-To Guides</vt:lpstr>
      <vt:lpstr>General U-Bill Information</vt:lpstr>
      <vt:lpstr>Installment Payment Plan</vt:lpstr>
      <vt:lpstr>Miscellaneous Charges</vt:lpstr>
      <vt:lpstr>PowerPoint Presentation</vt:lpstr>
      <vt:lpstr>U-Bill Payment Options</vt:lpstr>
      <vt:lpstr>Disbursement of Financial Aid</vt:lpstr>
      <vt:lpstr>MyUI – Aid Disbursement Page</vt:lpstr>
      <vt:lpstr>Disbursement of Financial Aid Refunds</vt:lpstr>
      <vt:lpstr>1098-T Tax Form</vt:lpstr>
      <vt:lpstr>How can we help you? </vt:lpstr>
      <vt:lpstr>Check-List before August 1st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Corliss, Jessica A</dc:creator>
  <cp:revision>1</cp:revision>
  <dcterms:created xsi:type="dcterms:W3CDTF">2020-01-21T18:13:39Z</dcterms:created>
  <dcterms:modified xsi:type="dcterms:W3CDTF">2024-06-07T15:33:48Z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y fmtid="{D5CDD505-2E9C-101B-9397-08002B2CF9AE}" pid="3" name="MediaServiceImageTags">
    <vt:lpwstr/>
  </property>
</Properties>
</file>