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53_9C3C9C05.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handoutMasterIdLst>
    <p:handoutMasterId r:id="rId16"/>
  </p:handoutMasterIdLst>
  <p:sldIdLst>
    <p:sldId id="258" r:id="rId5"/>
    <p:sldId id="337" r:id="rId6"/>
    <p:sldId id="339" r:id="rId7"/>
    <p:sldId id="345" r:id="rId8"/>
    <p:sldId id="286" r:id="rId9"/>
    <p:sldId id="338" r:id="rId10"/>
    <p:sldId id="344" r:id="rId11"/>
    <p:sldId id="342" r:id="rId12"/>
    <p:sldId id="332" r:id="rId13"/>
    <p:sldId id="331" r:id="rId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1B88184-4C9C-39F9-3085-40231AC3281A}" name="Kelly, Emily E" initials="KE" userId="S::ekelly11@uiowa.edu::a1891364-0364-403f-b878-e339b8534f2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5FFA8F-3673-9397-92A2-3A30BB95CB79}" v="536" dt="2025-06-06T00:23:54.7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ker, Emily" userId="S::emparker@uiowa.edu::396f224a-5f3e-41a4-bc13-4ccd65a9becc" providerId="AD" clId="Web-{7880766A-CE27-3DE8-4B40-08ADD7102D14}"/>
    <pc:docChg chg="modSld">
      <pc:chgData name="Parker, Emily" userId="S::emparker@uiowa.edu::396f224a-5f3e-41a4-bc13-4ccd65a9becc" providerId="AD" clId="Web-{7880766A-CE27-3DE8-4B40-08ADD7102D14}" dt="2025-06-03T14:20:08.730" v="2" actId="20577"/>
      <pc:docMkLst>
        <pc:docMk/>
      </pc:docMkLst>
      <pc:sldChg chg="modSp">
        <pc:chgData name="Parker, Emily" userId="S::emparker@uiowa.edu::396f224a-5f3e-41a4-bc13-4ccd65a9becc" providerId="AD" clId="Web-{7880766A-CE27-3DE8-4B40-08ADD7102D14}" dt="2025-06-03T14:20:08.730" v="2" actId="20577"/>
        <pc:sldMkLst>
          <pc:docMk/>
          <pc:sldMk cId="3681830108" sldId="338"/>
        </pc:sldMkLst>
        <pc:spChg chg="mod">
          <ac:chgData name="Parker, Emily" userId="S::emparker@uiowa.edu::396f224a-5f3e-41a4-bc13-4ccd65a9becc" providerId="AD" clId="Web-{7880766A-CE27-3DE8-4B40-08ADD7102D14}" dt="2025-06-03T14:20:08.730" v="2" actId="20577"/>
          <ac:spMkLst>
            <pc:docMk/>
            <pc:sldMk cId="3681830108" sldId="338"/>
            <ac:spMk id="3" creationId="{CB46823F-9E73-4A1A-AE89-58BB4472CF99}"/>
          </ac:spMkLst>
        </pc:spChg>
      </pc:sldChg>
    </pc:docChg>
  </pc:docChgLst>
  <pc:docChgLst>
    <pc:chgData name="Kelly, Emily E" userId="S::ekelly11@uiowa.edu::a1891364-0364-403f-b878-e339b8534f25" providerId="AD" clId="Web-{795FFA8F-3673-9397-92A2-3A30BB95CB79}"/>
    <pc:docChg chg="addSld delSld modSld">
      <pc:chgData name="Kelly, Emily E" userId="S::ekelly11@uiowa.edu::a1891364-0364-403f-b878-e339b8534f25" providerId="AD" clId="Web-{795FFA8F-3673-9397-92A2-3A30BB95CB79}" dt="2025-06-06T00:23:54.767" v="365" actId="1076"/>
      <pc:docMkLst>
        <pc:docMk/>
      </pc:docMkLst>
      <pc:sldChg chg="addSp delSp modSp mod modClrScheme chgLayout">
        <pc:chgData name="Kelly, Emily E" userId="S::ekelly11@uiowa.edu::a1891364-0364-403f-b878-e339b8534f25" providerId="AD" clId="Web-{795FFA8F-3673-9397-92A2-3A30BB95CB79}" dt="2025-06-05T17:21:34.357" v="254" actId="1076"/>
        <pc:sldMkLst>
          <pc:docMk/>
          <pc:sldMk cId="848182998" sldId="337"/>
        </pc:sldMkLst>
        <pc:spChg chg="del">
          <ac:chgData name="Kelly, Emily E" userId="S::ekelly11@uiowa.edu::a1891364-0364-403f-b878-e339b8534f25" providerId="AD" clId="Web-{795FFA8F-3673-9397-92A2-3A30BB95CB79}" dt="2025-06-05T14:45:27.870" v="60"/>
          <ac:spMkLst>
            <pc:docMk/>
            <pc:sldMk cId="848182998" sldId="337"/>
            <ac:spMk id="3" creationId="{24D158E8-C601-2DA9-D137-F71815B34B8C}"/>
          </ac:spMkLst>
        </pc:spChg>
        <pc:spChg chg="add mod">
          <ac:chgData name="Kelly, Emily E" userId="S::ekelly11@uiowa.edu::a1891364-0364-403f-b878-e339b8534f25" providerId="AD" clId="Web-{795FFA8F-3673-9397-92A2-3A30BB95CB79}" dt="2025-06-05T17:21:34.357" v="254" actId="1076"/>
          <ac:spMkLst>
            <pc:docMk/>
            <pc:sldMk cId="848182998" sldId="337"/>
            <ac:spMk id="4" creationId="{43C4C886-BAD4-87FE-48CF-4DC967F5F2C6}"/>
          </ac:spMkLst>
        </pc:spChg>
        <pc:spChg chg="add del mod">
          <ac:chgData name="Kelly, Emily E" userId="S::ekelly11@uiowa.edu::a1891364-0364-403f-b878-e339b8534f25" providerId="AD" clId="Web-{795FFA8F-3673-9397-92A2-3A30BB95CB79}" dt="2025-06-05T16:47:01.512" v="244"/>
          <ac:spMkLst>
            <pc:docMk/>
            <pc:sldMk cId="848182998" sldId="337"/>
            <ac:spMk id="5" creationId="{2DC6D378-A3D8-A2AA-7F67-D7A1A3A2B3E2}"/>
          </ac:spMkLst>
        </pc:spChg>
        <pc:spChg chg="del mod">
          <ac:chgData name="Kelly, Emily E" userId="S::ekelly11@uiowa.edu::a1891364-0364-403f-b878-e339b8534f25" providerId="AD" clId="Web-{795FFA8F-3673-9397-92A2-3A30BB95CB79}" dt="2025-06-05T13:37:39.085" v="1"/>
          <ac:spMkLst>
            <pc:docMk/>
            <pc:sldMk cId="848182998" sldId="337"/>
            <ac:spMk id="5" creationId="{9B4A39FB-158F-61CF-B2EB-A9FB218042ED}"/>
          </ac:spMkLst>
        </pc:spChg>
        <pc:spChg chg="add del">
          <ac:chgData name="Kelly, Emily E" userId="S::ekelly11@uiowa.edu::a1891364-0364-403f-b878-e339b8534f25" providerId="AD" clId="Web-{795FFA8F-3673-9397-92A2-3A30BB95CB79}" dt="2025-06-05T14:12:26.513" v="24"/>
          <ac:spMkLst>
            <pc:docMk/>
            <pc:sldMk cId="848182998" sldId="337"/>
            <ac:spMk id="5" creationId="{E061FF0F-2793-761E-876F-264D3238C040}"/>
          </ac:spMkLst>
        </pc:spChg>
        <pc:spChg chg="add del mod">
          <ac:chgData name="Kelly, Emily E" userId="S::ekelly11@uiowa.edu::a1891364-0364-403f-b878-e339b8534f25" providerId="AD" clId="Web-{795FFA8F-3673-9397-92A2-3A30BB95CB79}" dt="2025-06-05T16:46:57.793" v="243"/>
          <ac:spMkLst>
            <pc:docMk/>
            <pc:sldMk cId="848182998" sldId="337"/>
            <ac:spMk id="9" creationId="{5221CB9A-FB74-1539-92EF-AC660179244A}"/>
          </ac:spMkLst>
        </pc:spChg>
        <pc:spChg chg="add del mod">
          <ac:chgData name="Kelly, Emily E" userId="S::ekelly11@uiowa.edu::a1891364-0364-403f-b878-e339b8534f25" providerId="AD" clId="Web-{795FFA8F-3673-9397-92A2-3A30BB95CB79}" dt="2025-06-05T16:46:34.651" v="241"/>
          <ac:spMkLst>
            <pc:docMk/>
            <pc:sldMk cId="848182998" sldId="337"/>
            <ac:spMk id="10" creationId="{8CCB6D09-73D0-FD55-D3E0-5035B8D587B7}"/>
          </ac:spMkLst>
        </pc:spChg>
        <pc:spChg chg="add del mod">
          <ac:chgData name="Kelly, Emily E" userId="S::ekelly11@uiowa.edu::a1891364-0364-403f-b878-e339b8534f25" providerId="AD" clId="Web-{795FFA8F-3673-9397-92A2-3A30BB95CB79}" dt="2025-06-05T16:46:39.386" v="242"/>
          <ac:spMkLst>
            <pc:docMk/>
            <pc:sldMk cId="848182998" sldId="337"/>
            <ac:spMk id="11" creationId="{6B0E110D-CB2E-2F59-6B92-758DEAEAC818}"/>
          </ac:spMkLst>
        </pc:spChg>
        <pc:spChg chg="add mod">
          <ac:chgData name="Kelly, Emily E" userId="S::ekelly11@uiowa.edu::a1891364-0364-403f-b878-e339b8534f25" providerId="AD" clId="Web-{795FFA8F-3673-9397-92A2-3A30BB95CB79}" dt="2025-06-05T17:03:28.068" v="247"/>
          <ac:spMkLst>
            <pc:docMk/>
            <pc:sldMk cId="848182998" sldId="337"/>
            <ac:spMk id="12" creationId="{FAFDC337-3A6C-220E-38F6-59E47129E6C5}"/>
          </ac:spMkLst>
        </pc:spChg>
        <pc:picChg chg="add mod">
          <ac:chgData name="Kelly, Emily E" userId="S::ekelly11@uiowa.edu::a1891364-0364-403f-b878-e339b8534f25" providerId="AD" clId="Web-{795FFA8F-3673-9397-92A2-3A30BB95CB79}" dt="2025-06-05T17:03:51.850" v="250" actId="1076"/>
          <ac:picMkLst>
            <pc:docMk/>
            <pc:sldMk cId="848182998" sldId="337"/>
            <ac:picMk id="2" creationId="{3152F99B-B366-FB39-C8A0-B1AF05BD6BBA}"/>
          </ac:picMkLst>
        </pc:picChg>
        <pc:picChg chg="add del mod">
          <ac:chgData name="Kelly, Emily E" userId="S::ekelly11@uiowa.edu::a1891364-0364-403f-b878-e339b8534f25" providerId="AD" clId="Web-{795FFA8F-3673-9397-92A2-3A30BB95CB79}" dt="2025-06-05T16:46:25.213" v="237"/>
          <ac:picMkLst>
            <pc:docMk/>
            <pc:sldMk cId="848182998" sldId="337"/>
            <ac:picMk id="2" creationId="{73750DED-57C8-9C74-16F3-0D32184194A2}"/>
          </ac:picMkLst>
        </pc:picChg>
        <pc:picChg chg="add mod">
          <ac:chgData name="Kelly, Emily E" userId="S::ekelly11@uiowa.edu::a1891364-0364-403f-b878-e339b8534f25" providerId="AD" clId="Web-{795FFA8F-3673-9397-92A2-3A30BB95CB79}" dt="2025-06-05T17:04:08.273" v="251" actId="1076"/>
          <ac:picMkLst>
            <pc:docMk/>
            <pc:sldMk cId="848182998" sldId="337"/>
            <ac:picMk id="3" creationId="{0C8DF6F4-1E7C-E48F-9D89-E9CB7DB06615}"/>
          </ac:picMkLst>
        </pc:picChg>
        <pc:picChg chg="add del mod">
          <ac:chgData name="Kelly, Emily E" userId="S::ekelly11@uiowa.edu::a1891364-0364-403f-b878-e339b8534f25" providerId="AD" clId="Web-{795FFA8F-3673-9397-92A2-3A30BB95CB79}" dt="2025-06-05T16:46:26.526" v="238"/>
          <ac:picMkLst>
            <pc:docMk/>
            <pc:sldMk cId="848182998" sldId="337"/>
            <ac:picMk id="6" creationId="{9F1F70C9-AF71-FC4A-3622-B1851A9BA2A8}"/>
          </ac:picMkLst>
        </pc:picChg>
        <pc:picChg chg="add del mod">
          <ac:chgData name="Kelly, Emily E" userId="S::ekelly11@uiowa.edu::a1891364-0364-403f-b878-e339b8534f25" providerId="AD" clId="Web-{795FFA8F-3673-9397-92A2-3A30BB95CB79}" dt="2025-06-05T16:46:29.526" v="240"/>
          <ac:picMkLst>
            <pc:docMk/>
            <pc:sldMk cId="848182998" sldId="337"/>
            <ac:picMk id="7" creationId="{9BF6213C-9B87-E449-8319-C07164F2AF25}"/>
          </ac:picMkLst>
        </pc:picChg>
        <pc:picChg chg="add del mod modCrop">
          <ac:chgData name="Kelly, Emily E" userId="S::ekelly11@uiowa.edu::a1891364-0364-403f-b878-e339b8534f25" providerId="AD" clId="Web-{795FFA8F-3673-9397-92A2-3A30BB95CB79}" dt="2025-06-05T16:46:28.042" v="239"/>
          <ac:picMkLst>
            <pc:docMk/>
            <pc:sldMk cId="848182998" sldId="337"/>
            <ac:picMk id="8" creationId="{B194164E-5BCA-E95E-40B3-9B0B9615605B}"/>
          </ac:picMkLst>
        </pc:picChg>
      </pc:sldChg>
      <pc:sldChg chg="modSp">
        <pc:chgData name="Kelly, Emily E" userId="S::ekelly11@uiowa.edu::a1891364-0364-403f-b878-e339b8534f25" providerId="AD" clId="Web-{795FFA8F-3673-9397-92A2-3A30BB95CB79}" dt="2025-06-05T20:52:28.238" v="357" actId="20577"/>
        <pc:sldMkLst>
          <pc:docMk/>
          <pc:sldMk cId="3681830108" sldId="338"/>
        </pc:sldMkLst>
        <pc:spChg chg="mod">
          <ac:chgData name="Kelly, Emily E" userId="S::ekelly11@uiowa.edu::a1891364-0364-403f-b878-e339b8534f25" providerId="AD" clId="Web-{795FFA8F-3673-9397-92A2-3A30BB95CB79}" dt="2025-06-05T20:52:28.238" v="357" actId="20577"/>
          <ac:spMkLst>
            <pc:docMk/>
            <pc:sldMk cId="3681830108" sldId="338"/>
            <ac:spMk id="3" creationId="{CB46823F-9E73-4A1A-AE89-58BB4472CF99}"/>
          </ac:spMkLst>
        </pc:spChg>
      </pc:sldChg>
      <pc:sldChg chg="addSp delSp modSp">
        <pc:chgData name="Kelly, Emily E" userId="S::ekelly11@uiowa.edu::a1891364-0364-403f-b878-e339b8534f25" providerId="AD" clId="Web-{795FFA8F-3673-9397-92A2-3A30BB95CB79}" dt="2025-06-05T20:50:34.468" v="328" actId="1076"/>
        <pc:sldMkLst>
          <pc:docMk/>
          <pc:sldMk cId="2621217797" sldId="339"/>
        </pc:sldMkLst>
        <pc:spChg chg="add mod">
          <ac:chgData name="Kelly, Emily E" userId="S::ekelly11@uiowa.edu::a1891364-0364-403f-b878-e339b8534f25" providerId="AD" clId="Web-{795FFA8F-3673-9397-92A2-3A30BB95CB79}" dt="2025-06-05T17:22:17" v="275" actId="20577"/>
          <ac:spMkLst>
            <pc:docMk/>
            <pc:sldMk cId="2621217797" sldId="339"/>
            <ac:spMk id="3" creationId="{B58CBB3F-081A-B88F-9F1E-D4CFF1C201CD}"/>
          </ac:spMkLst>
        </pc:spChg>
        <pc:spChg chg="del mod">
          <ac:chgData name="Kelly, Emily E" userId="S::ekelly11@uiowa.edu::a1891364-0364-403f-b878-e339b8534f25" providerId="AD" clId="Web-{795FFA8F-3673-9397-92A2-3A30BB95CB79}" dt="2025-06-05T17:21:26.107" v="253"/>
          <ac:spMkLst>
            <pc:docMk/>
            <pc:sldMk cId="2621217797" sldId="339"/>
            <ac:spMk id="4" creationId="{022B5617-6AB3-6928-7BD6-5005B36DE360}"/>
          </ac:spMkLst>
        </pc:spChg>
        <pc:picChg chg="add mod">
          <ac:chgData name="Kelly, Emily E" userId="S::ekelly11@uiowa.edu::a1891364-0364-403f-b878-e339b8534f25" providerId="AD" clId="Web-{795FFA8F-3673-9397-92A2-3A30BB95CB79}" dt="2025-06-05T20:50:34.468" v="328" actId="1076"/>
          <ac:picMkLst>
            <pc:docMk/>
            <pc:sldMk cId="2621217797" sldId="339"/>
            <ac:picMk id="5" creationId="{0D5C6DC3-2A83-FA0D-D61F-52A6942DC52E}"/>
          </ac:picMkLst>
        </pc:picChg>
        <pc:picChg chg="add mod">
          <ac:chgData name="Kelly, Emily E" userId="S::ekelly11@uiowa.edu::a1891364-0364-403f-b878-e339b8534f25" providerId="AD" clId="Web-{795FFA8F-3673-9397-92A2-3A30BB95CB79}" dt="2025-06-05T17:23:48.815" v="294" actId="1076"/>
          <ac:picMkLst>
            <pc:docMk/>
            <pc:sldMk cId="2621217797" sldId="339"/>
            <ac:picMk id="6" creationId="{A8759312-D97D-A8F5-5041-7CCA192CBAB8}"/>
          </ac:picMkLst>
        </pc:picChg>
        <pc:picChg chg="add mod">
          <ac:chgData name="Kelly, Emily E" userId="S::ekelly11@uiowa.edu::a1891364-0364-403f-b878-e339b8534f25" providerId="AD" clId="Web-{795FFA8F-3673-9397-92A2-3A30BB95CB79}" dt="2025-06-05T17:24:49.974" v="304" actId="1076"/>
          <ac:picMkLst>
            <pc:docMk/>
            <pc:sldMk cId="2621217797" sldId="339"/>
            <ac:picMk id="7" creationId="{BE1044E5-4B76-F38C-A7A2-A10914D94820}"/>
          </ac:picMkLst>
        </pc:picChg>
        <pc:picChg chg="add mod">
          <ac:chgData name="Kelly, Emily E" userId="S::ekelly11@uiowa.edu::a1891364-0364-403f-b878-e339b8534f25" providerId="AD" clId="Web-{795FFA8F-3673-9397-92A2-3A30BB95CB79}" dt="2025-06-05T17:24:52.740" v="305" actId="1076"/>
          <ac:picMkLst>
            <pc:docMk/>
            <pc:sldMk cId="2621217797" sldId="339"/>
            <ac:picMk id="8" creationId="{059C4CBC-5D90-9DD9-EB7C-F5F347AE8971}"/>
          </ac:picMkLst>
        </pc:picChg>
      </pc:sldChg>
      <pc:sldChg chg="del">
        <pc:chgData name="Kelly, Emily E" userId="S::ekelly11@uiowa.edu::a1891364-0364-403f-b878-e339b8534f25" providerId="AD" clId="Web-{795FFA8F-3673-9397-92A2-3A30BB95CB79}" dt="2025-06-05T17:22:37.344" v="276"/>
        <pc:sldMkLst>
          <pc:docMk/>
          <pc:sldMk cId="658865091" sldId="343"/>
        </pc:sldMkLst>
      </pc:sldChg>
      <pc:sldChg chg="modSp">
        <pc:chgData name="Kelly, Emily E" userId="S::ekelly11@uiowa.edu::a1891364-0364-403f-b878-e339b8534f25" providerId="AD" clId="Web-{795FFA8F-3673-9397-92A2-3A30BB95CB79}" dt="2025-06-05T20:53:06.412" v="359" actId="1076"/>
        <pc:sldMkLst>
          <pc:docMk/>
          <pc:sldMk cId="4155533614" sldId="344"/>
        </pc:sldMkLst>
        <pc:spChg chg="mod">
          <ac:chgData name="Kelly, Emily E" userId="S::ekelly11@uiowa.edu::a1891364-0364-403f-b878-e339b8534f25" providerId="AD" clId="Web-{795FFA8F-3673-9397-92A2-3A30BB95CB79}" dt="2025-06-05T20:53:00.083" v="358" actId="1076"/>
          <ac:spMkLst>
            <pc:docMk/>
            <pc:sldMk cId="4155533614" sldId="344"/>
            <ac:spMk id="17" creationId="{74D754EE-67DB-2B89-47E8-9701565060B6}"/>
          </ac:spMkLst>
        </pc:spChg>
        <pc:spChg chg="mod">
          <ac:chgData name="Kelly, Emily E" userId="S::ekelly11@uiowa.edu::a1891364-0364-403f-b878-e339b8534f25" providerId="AD" clId="Web-{795FFA8F-3673-9397-92A2-3A30BB95CB79}" dt="2025-06-05T20:53:06.412" v="359" actId="1076"/>
          <ac:spMkLst>
            <pc:docMk/>
            <pc:sldMk cId="4155533614" sldId="344"/>
            <ac:spMk id="25" creationId="{C1DF14BA-DFB9-F461-91B1-72A0A2DF17F4}"/>
          </ac:spMkLst>
        </pc:spChg>
      </pc:sldChg>
      <pc:sldChg chg="addSp delSp modSp add replId">
        <pc:chgData name="Kelly, Emily E" userId="S::ekelly11@uiowa.edu::a1891364-0364-403f-b878-e339b8534f25" providerId="AD" clId="Web-{795FFA8F-3673-9397-92A2-3A30BB95CB79}" dt="2025-06-06T00:23:54.767" v="365" actId="1076"/>
        <pc:sldMkLst>
          <pc:docMk/>
          <pc:sldMk cId="2300936306" sldId="345"/>
        </pc:sldMkLst>
        <pc:spChg chg="mod">
          <ac:chgData name="Kelly, Emily E" userId="S::ekelly11@uiowa.edu::a1891364-0364-403f-b878-e339b8534f25" providerId="AD" clId="Web-{795FFA8F-3673-9397-92A2-3A30BB95CB79}" dt="2025-06-05T17:22:45.094" v="279" actId="20577"/>
          <ac:spMkLst>
            <pc:docMk/>
            <pc:sldMk cId="2300936306" sldId="345"/>
            <ac:spMk id="3" creationId="{D15C9F97-C4C9-6C7C-5906-5B046DB6D35C}"/>
          </ac:spMkLst>
        </pc:spChg>
        <pc:picChg chg="add mod">
          <ac:chgData name="Kelly, Emily E" userId="S::ekelly11@uiowa.edu::a1891364-0364-403f-b878-e339b8534f25" providerId="AD" clId="Web-{795FFA8F-3673-9397-92A2-3A30BB95CB79}" dt="2025-06-06T00:23:45.501" v="362" actId="1076"/>
          <ac:picMkLst>
            <pc:docMk/>
            <pc:sldMk cId="2300936306" sldId="345"/>
            <ac:picMk id="2" creationId="{999F50B4-590B-069B-C9E1-1BAF376E1943}"/>
          </ac:picMkLst>
        </pc:picChg>
        <pc:picChg chg="add mod">
          <ac:chgData name="Kelly, Emily E" userId="S::ekelly11@uiowa.edu::a1891364-0364-403f-b878-e339b8534f25" providerId="AD" clId="Web-{795FFA8F-3673-9397-92A2-3A30BB95CB79}" dt="2025-06-06T00:23:54.767" v="365" actId="1076"/>
          <ac:picMkLst>
            <pc:docMk/>
            <pc:sldMk cId="2300936306" sldId="345"/>
            <ac:picMk id="4" creationId="{F7A3D0BD-D5CA-0114-3259-53A288015E25}"/>
          </ac:picMkLst>
        </pc:picChg>
        <pc:picChg chg="add del">
          <ac:chgData name="Kelly, Emily E" userId="S::ekelly11@uiowa.edu::a1891364-0364-403f-b878-e339b8534f25" providerId="AD" clId="Web-{795FFA8F-3673-9397-92A2-3A30BB95CB79}" dt="2025-06-05T17:25:50.070" v="313"/>
          <ac:picMkLst>
            <pc:docMk/>
            <pc:sldMk cId="2300936306" sldId="345"/>
            <ac:picMk id="5" creationId="{6F207C1D-B678-039B-53EC-5894FAC82784}"/>
          </ac:picMkLst>
        </pc:picChg>
        <pc:picChg chg="add mod">
          <ac:chgData name="Kelly, Emily E" userId="S::ekelly11@uiowa.edu::a1891364-0364-403f-b878-e339b8534f25" providerId="AD" clId="Web-{795FFA8F-3673-9397-92A2-3A30BB95CB79}" dt="2025-06-06T00:23:48.360" v="363" actId="1076"/>
          <ac:picMkLst>
            <pc:docMk/>
            <pc:sldMk cId="2300936306" sldId="345"/>
            <ac:picMk id="6" creationId="{FE6A3275-E9E1-FCF2-E88B-C8A3D30DB353}"/>
          </ac:picMkLst>
        </pc:picChg>
        <pc:picChg chg="add mod">
          <ac:chgData name="Kelly, Emily E" userId="S::ekelly11@uiowa.edu::a1891364-0364-403f-b878-e339b8534f25" providerId="AD" clId="Web-{795FFA8F-3673-9397-92A2-3A30BB95CB79}" dt="2025-06-06T00:23:52.110" v="364" actId="1076"/>
          <ac:picMkLst>
            <pc:docMk/>
            <pc:sldMk cId="2300936306" sldId="345"/>
            <ac:picMk id="7" creationId="{C56D8563-8DA3-5597-3422-7AA5C4465F2A}"/>
          </ac:picMkLst>
        </pc:picChg>
        <pc:picChg chg="add del mod">
          <ac:chgData name="Kelly, Emily E" userId="S::ekelly11@uiowa.edu::a1891364-0364-403f-b878-e339b8534f25" providerId="AD" clId="Web-{795FFA8F-3673-9397-92A2-3A30BB95CB79}" dt="2025-06-05T20:50:42.797" v="329"/>
          <ac:picMkLst>
            <pc:docMk/>
            <pc:sldMk cId="2300936306" sldId="345"/>
            <ac:picMk id="9" creationId="{EC8BF3F6-DDAA-1822-6E2F-4F790243C027}"/>
          </ac:picMkLst>
        </pc:picChg>
      </pc:sldChg>
    </pc:docChg>
  </pc:docChgLst>
  <pc:docChgLst>
    <pc:chgData name="Kelly, Emily E" userId="S::ekelly11@uiowa.edu::a1891364-0364-403f-b878-e339b8534f25" providerId="AD" clId="Web-{44BF16A5-0C48-BB8F-B2DE-4B59249A44BD}"/>
    <pc:docChg chg="mod addSld delSld modSld">
      <pc:chgData name="Kelly, Emily E" userId="S::ekelly11@uiowa.edu::a1891364-0364-403f-b878-e339b8534f25" providerId="AD" clId="Web-{44BF16A5-0C48-BB8F-B2DE-4B59249A44BD}" dt="2025-06-03T15:50:49.854" v="646" actId="20577"/>
      <pc:docMkLst>
        <pc:docMk/>
      </pc:docMkLst>
      <pc:sldChg chg="del">
        <pc:chgData name="Kelly, Emily E" userId="S::ekelly11@uiowa.edu::a1891364-0364-403f-b878-e339b8534f25" providerId="AD" clId="Web-{44BF16A5-0C48-BB8F-B2DE-4B59249A44BD}" dt="2025-06-03T14:45:54.493" v="206"/>
        <pc:sldMkLst>
          <pc:docMk/>
          <pc:sldMk cId="1277421961" sldId="301"/>
        </pc:sldMkLst>
      </pc:sldChg>
      <pc:sldChg chg="new del">
        <pc:chgData name="Kelly, Emily E" userId="S::ekelly11@uiowa.edu::a1891364-0364-403f-b878-e339b8534f25" providerId="AD" clId="Web-{44BF16A5-0C48-BB8F-B2DE-4B59249A44BD}" dt="2025-06-03T14:31:05.496" v="2"/>
        <pc:sldMkLst>
          <pc:docMk/>
          <pc:sldMk cId="1931018523" sldId="344"/>
        </pc:sldMkLst>
      </pc:sldChg>
      <pc:sldChg chg="addSp delSp modSp new mod modClrScheme chgLayout">
        <pc:chgData name="Kelly, Emily E" userId="S::ekelly11@uiowa.edu::a1891364-0364-403f-b878-e339b8534f25" providerId="AD" clId="Web-{44BF16A5-0C48-BB8F-B2DE-4B59249A44BD}" dt="2025-06-03T15:50:49.854" v="646" actId="20577"/>
        <pc:sldMkLst>
          <pc:docMk/>
          <pc:sldMk cId="4155533614" sldId="344"/>
        </pc:sldMkLst>
        <pc:spChg chg="mod">
          <ac:chgData name="Kelly, Emily E" userId="S::ekelly11@uiowa.edu::a1891364-0364-403f-b878-e339b8534f25" providerId="AD" clId="Web-{44BF16A5-0C48-BB8F-B2DE-4B59249A44BD}" dt="2025-06-03T14:35:58.646" v="104"/>
          <ac:spMkLst>
            <pc:docMk/>
            <pc:sldMk cId="4155533614" sldId="344"/>
            <ac:spMk id="2" creationId="{5BE86107-4626-8804-68C1-D8E5C0240565}"/>
          </ac:spMkLst>
        </pc:spChg>
        <pc:spChg chg="del mod">
          <ac:chgData name="Kelly, Emily E" userId="S::ekelly11@uiowa.edu::a1891364-0364-403f-b878-e339b8534f25" providerId="AD" clId="Web-{44BF16A5-0C48-BB8F-B2DE-4B59249A44BD}" dt="2025-06-03T14:35:53.708" v="103"/>
          <ac:spMkLst>
            <pc:docMk/>
            <pc:sldMk cId="4155533614" sldId="344"/>
            <ac:spMk id="3" creationId="{3634F469-1165-6D76-7556-61686B590A29}"/>
          </ac:spMkLst>
        </pc:spChg>
        <pc:spChg chg="mod">
          <ac:chgData name="Kelly, Emily E" userId="S::ekelly11@uiowa.edu::a1891364-0364-403f-b878-e339b8534f25" providerId="AD" clId="Web-{44BF16A5-0C48-BB8F-B2DE-4B59249A44BD}" dt="2025-06-03T14:36:26.115" v="112" actId="20577"/>
          <ac:spMkLst>
            <pc:docMk/>
            <pc:sldMk cId="4155533614" sldId="344"/>
            <ac:spMk id="4" creationId="{E22B601D-2359-AE4B-54DE-78D28C66E27F}"/>
          </ac:spMkLst>
        </pc:spChg>
        <pc:spChg chg="del">
          <ac:chgData name="Kelly, Emily E" userId="S::ekelly11@uiowa.edu::a1891364-0364-403f-b878-e339b8534f25" providerId="AD" clId="Web-{44BF16A5-0C48-BB8F-B2DE-4B59249A44BD}" dt="2025-06-03T14:35:58.646" v="104"/>
          <ac:spMkLst>
            <pc:docMk/>
            <pc:sldMk cId="4155533614" sldId="344"/>
            <ac:spMk id="5" creationId="{BF21BDFF-1FAA-EFEB-D291-5836DAA5320B}"/>
          </ac:spMkLst>
        </pc:spChg>
        <pc:spChg chg="mod">
          <ac:chgData name="Kelly, Emily E" userId="S::ekelly11@uiowa.edu::a1891364-0364-403f-b878-e339b8534f25" providerId="AD" clId="Web-{44BF16A5-0C48-BB8F-B2DE-4B59249A44BD}" dt="2025-06-03T15:16:15.530" v="581" actId="20577"/>
          <ac:spMkLst>
            <pc:docMk/>
            <pc:sldMk cId="4155533614" sldId="344"/>
            <ac:spMk id="6" creationId="{304D2389-DD34-3384-1FA5-2A24AA087E5F}"/>
          </ac:spMkLst>
        </pc:spChg>
        <pc:spChg chg="mod">
          <ac:chgData name="Kelly, Emily E" userId="S::ekelly11@uiowa.edu::a1891364-0364-403f-b878-e339b8534f25" providerId="AD" clId="Web-{44BF16A5-0C48-BB8F-B2DE-4B59249A44BD}" dt="2025-06-03T15:50:38.151" v="645" actId="20577"/>
          <ac:spMkLst>
            <pc:docMk/>
            <pc:sldMk cId="4155533614" sldId="344"/>
            <ac:spMk id="8" creationId="{4A1F6828-D67C-FCC5-36F4-71C921354ABD}"/>
          </ac:spMkLst>
        </pc:spChg>
        <pc:spChg chg="del">
          <ac:chgData name="Kelly, Emily E" userId="S::ekelly11@uiowa.edu::a1891364-0364-403f-b878-e339b8534f25" providerId="AD" clId="Web-{44BF16A5-0C48-BB8F-B2DE-4B59249A44BD}" dt="2025-06-03T14:35:58.646" v="104"/>
          <ac:spMkLst>
            <pc:docMk/>
            <pc:sldMk cId="4155533614" sldId="344"/>
            <ac:spMk id="9" creationId="{F4244FE2-0AFC-37B0-CFA1-E9C872D5BABA}"/>
          </ac:spMkLst>
        </pc:spChg>
        <pc:spChg chg="mod">
          <ac:chgData name="Kelly, Emily E" userId="S::ekelly11@uiowa.edu::a1891364-0364-403f-b878-e339b8534f25" providerId="AD" clId="Web-{44BF16A5-0C48-BB8F-B2DE-4B59249A44BD}" dt="2025-06-03T15:49:57.337" v="599" actId="20577"/>
          <ac:spMkLst>
            <pc:docMk/>
            <pc:sldMk cId="4155533614" sldId="344"/>
            <ac:spMk id="10" creationId="{8F6AFBD7-9AA2-5560-986C-7F7B8A0734D3}"/>
          </ac:spMkLst>
        </pc:spChg>
        <pc:spChg chg="mod">
          <ac:chgData name="Kelly, Emily E" userId="S::ekelly11@uiowa.edu::a1891364-0364-403f-b878-e339b8534f25" providerId="AD" clId="Web-{44BF16A5-0C48-BB8F-B2DE-4B59249A44BD}" dt="2025-06-03T15:50:49.854" v="646" actId="20577"/>
          <ac:spMkLst>
            <pc:docMk/>
            <pc:sldMk cId="4155533614" sldId="344"/>
            <ac:spMk id="11" creationId="{03852876-0C0F-CEE7-0CD7-F2A57FB2A57A}"/>
          </ac:spMkLst>
        </pc:spChg>
        <pc:spChg chg="mod">
          <ac:chgData name="Kelly, Emily E" userId="S::ekelly11@uiowa.edu::a1891364-0364-403f-b878-e339b8534f25" providerId="AD" clId="Web-{44BF16A5-0C48-BB8F-B2DE-4B59249A44BD}" dt="2025-06-03T15:12:50.616" v="250" actId="20577"/>
          <ac:spMkLst>
            <pc:docMk/>
            <pc:sldMk cId="4155533614" sldId="344"/>
            <ac:spMk id="17" creationId="{74D754EE-67DB-2B89-47E8-9701565060B6}"/>
          </ac:spMkLst>
        </pc:spChg>
        <pc:spChg chg="add del mod">
          <ac:chgData name="Kelly, Emily E" userId="S::ekelly11@uiowa.edu::a1891364-0364-403f-b878-e339b8534f25" providerId="AD" clId="Web-{44BF16A5-0C48-BB8F-B2DE-4B59249A44BD}" dt="2025-06-03T14:36:46.007" v="113"/>
          <ac:spMkLst>
            <pc:docMk/>
            <pc:sldMk cId="4155533614" sldId="344"/>
            <ac:spMk id="19" creationId="{2A362361-BD73-2F8D-1F73-E51FFEC067EB}"/>
          </ac:spMkLst>
        </pc:spChg>
        <pc:spChg chg="add mod">
          <ac:chgData name="Kelly, Emily E" userId="S::ekelly11@uiowa.edu::a1891364-0364-403f-b878-e339b8534f25" providerId="AD" clId="Web-{44BF16A5-0C48-BB8F-B2DE-4B59249A44BD}" dt="2025-06-03T14:38:10.509" v="149" actId="20577"/>
          <ac:spMkLst>
            <pc:docMk/>
            <pc:sldMk cId="4155533614" sldId="344"/>
            <ac:spMk id="21" creationId="{51808262-EAA3-BA93-4253-1FBC252A92DD}"/>
          </ac:spMkLst>
        </pc:spChg>
        <pc:spChg chg="add del mod">
          <ac:chgData name="Kelly, Emily E" userId="S::ekelly11@uiowa.edu::a1891364-0364-403f-b878-e339b8534f25" providerId="AD" clId="Web-{44BF16A5-0C48-BB8F-B2DE-4B59249A44BD}" dt="2025-06-03T14:37:03.367" v="114"/>
          <ac:spMkLst>
            <pc:docMk/>
            <pc:sldMk cId="4155533614" sldId="344"/>
            <ac:spMk id="23" creationId="{A8329D0D-4907-94B0-C108-AE32D5A77208}"/>
          </ac:spMkLst>
        </pc:spChg>
        <pc:spChg chg="add del mod">
          <ac:chgData name="Kelly, Emily E" userId="S::ekelly11@uiowa.edu::a1891364-0364-403f-b878-e339b8534f25" providerId="AD" clId="Web-{44BF16A5-0C48-BB8F-B2DE-4B59249A44BD}" dt="2025-06-03T14:38:22.291" v="166" actId="20577"/>
          <ac:spMkLst>
            <pc:docMk/>
            <pc:sldMk cId="4155533614" sldId="344"/>
            <ac:spMk id="25" creationId="{C1DF14BA-DFB9-F461-91B1-72A0A2DF17F4}"/>
          </ac:spMkLst>
        </pc:spChg>
        <pc:spChg chg="add del mod">
          <ac:chgData name="Kelly, Emily E" userId="S::ekelly11@uiowa.edu::a1891364-0364-403f-b878-e339b8534f25" providerId="AD" clId="Web-{44BF16A5-0C48-BB8F-B2DE-4B59249A44BD}" dt="2025-06-03T14:37:23.195" v="115"/>
          <ac:spMkLst>
            <pc:docMk/>
            <pc:sldMk cId="4155533614" sldId="344"/>
            <ac:spMk id="27" creationId="{08E5FB65-FE75-42B2-7384-8694B4E620CA}"/>
          </ac:spMkLst>
        </pc:spChg>
        <pc:spChg chg="add mod">
          <ac:chgData name="Kelly, Emily E" userId="S::ekelly11@uiowa.edu::a1891364-0364-403f-b878-e339b8534f25" providerId="AD" clId="Web-{44BF16A5-0C48-BB8F-B2DE-4B59249A44BD}" dt="2025-06-03T14:38:32.994" v="190" actId="20577"/>
          <ac:spMkLst>
            <pc:docMk/>
            <pc:sldMk cId="4155533614" sldId="344"/>
            <ac:spMk id="29" creationId="{A9370832-31C0-610D-9D15-BD4EE415160B}"/>
          </ac:spMkLst>
        </pc:spChg>
        <pc:spChg chg="add del">
          <ac:chgData name="Kelly, Emily E" userId="S::ekelly11@uiowa.edu::a1891364-0364-403f-b878-e339b8534f25" providerId="AD" clId="Web-{44BF16A5-0C48-BB8F-B2DE-4B59249A44BD}" dt="2025-06-03T14:39:55.559" v="193"/>
          <ac:spMkLst>
            <pc:docMk/>
            <pc:sldMk cId="4155533614" sldId="344"/>
            <ac:spMk id="30" creationId="{E24C79A7-03E9-F380-3A7E-7665530F03F4}"/>
          </ac:spMkLst>
        </pc:spChg>
        <pc:spChg chg="add mod">
          <ac:chgData name="Kelly, Emily E" userId="S::ekelly11@uiowa.edu::a1891364-0364-403f-b878-e339b8534f25" providerId="AD" clId="Web-{44BF16A5-0C48-BB8F-B2DE-4B59249A44BD}" dt="2025-06-03T14:42:43.752" v="205" actId="14100"/>
          <ac:spMkLst>
            <pc:docMk/>
            <pc:sldMk cId="4155533614" sldId="344"/>
            <ac:spMk id="31" creationId="{16159920-919B-8E7C-2731-F5F6AF4FD114}"/>
          </ac:spMkLst>
        </pc:spChg>
        <pc:graphicFrameChg chg="add del mod ord modGraphic">
          <ac:chgData name="Kelly, Emily E" userId="S::ekelly11@uiowa.edu::a1891364-0364-403f-b878-e339b8534f25" providerId="AD" clId="Web-{44BF16A5-0C48-BB8F-B2DE-4B59249A44BD}" dt="2025-06-03T14:37:58.290" v="147"/>
          <ac:graphicFrameMkLst>
            <pc:docMk/>
            <pc:sldMk cId="4155533614" sldId="344"/>
            <ac:graphicFrameMk id="16" creationId="{FAA36F25-0F58-435F-5CB9-758DA3EE959F}"/>
          </ac:graphicFrameMkLst>
        </pc:graphicFrameChg>
        <pc:picChg chg="add mod ord">
          <ac:chgData name="Kelly, Emily E" userId="S::ekelly11@uiowa.edu::a1891364-0364-403f-b878-e339b8534f25" providerId="AD" clId="Web-{44BF16A5-0C48-BB8F-B2DE-4B59249A44BD}" dt="2025-06-03T14:35:53.708" v="103"/>
          <ac:picMkLst>
            <pc:docMk/>
            <pc:sldMk cId="4155533614" sldId="344"/>
            <ac:picMk id="12" creationId="{FD9F4C75-B012-83DD-DB3B-1C516AF3EA78}"/>
          </ac:picMkLst>
        </pc:picChg>
        <pc:picChg chg="add mod ord">
          <ac:chgData name="Kelly, Emily E" userId="S::ekelly11@uiowa.edu::a1891364-0364-403f-b878-e339b8534f25" providerId="AD" clId="Web-{44BF16A5-0C48-BB8F-B2DE-4B59249A44BD}" dt="2025-06-03T14:36:46.007" v="113"/>
          <ac:picMkLst>
            <pc:docMk/>
            <pc:sldMk cId="4155533614" sldId="344"/>
            <ac:picMk id="13" creationId="{6F7380C5-73BD-E4E9-8823-AD6743C6FB1F}"/>
          </ac:picMkLst>
        </pc:picChg>
        <pc:picChg chg="add mod ord">
          <ac:chgData name="Kelly, Emily E" userId="S::ekelly11@uiowa.edu::a1891364-0364-403f-b878-e339b8534f25" providerId="AD" clId="Web-{44BF16A5-0C48-BB8F-B2DE-4B59249A44BD}" dt="2025-06-03T14:37:03.367" v="114"/>
          <ac:picMkLst>
            <pc:docMk/>
            <pc:sldMk cId="4155533614" sldId="344"/>
            <ac:picMk id="14" creationId="{BE5EA136-3331-529F-42D2-EF5B8A9CF751}"/>
          </ac:picMkLst>
        </pc:picChg>
        <pc:picChg chg="add mod ord">
          <ac:chgData name="Kelly, Emily E" userId="S::ekelly11@uiowa.edu::a1891364-0364-403f-b878-e339b8534f25" providerId="AD" clId="Web-{44BF16A5-0C48-BB8F-B2DE-4B59249A44BD}" dt="2025-06-03T14:37:23.195" v="115"/>
          <ac:picMkLst>
            <pc:docMk/>
            <pc:sldMk cId="4155533614" sldId="344"/>
            <ac:picMk id="15" creationId="{71B528AC-BCA2-FD1A-96D8-7E5330C4B6E1}"/>
          </ac:picMkLst>
        </pc:picChg>
      </pc:sldChg>
    </pc:docChg>
  </pc:docChgLst>
  <pc:docChgLst>
    <pc:chgData name="Kochheiser, Seth" userId="S::skochheiser@uiowa.edu::407a961d-8332-4e97-bf57-107037730490" providerId="AD" clId="Web-{BB3B7878-D9D1-5B0E-827F-5955B4650C15}"/>
    <pc:docChg chg="modSld">
      <pc:chgData name="Kochheiser, Seth" userId="S::skochheiser@uiowa.edu::407a961d-8332-4e97-bf57-107037730490" providerId="AD" clId="Web-{BB3B7878-D9D1-5B0E-827F-5955B4650C15}" dt="2025-05-23T14:28:12.762" v="10" actId="20577"/>
      <pc:docMkLst>
        <pc:docMk/>
      </pc:docMkLst>
      <pc:sldChg chg="modSp">
        <pc:chgData name="Kochheiser, Seth" userId="S::skochheiser@uiowa.edu::407a961d-8332-4e97-bf57-107037730490" providerId="AD" clId="Web-{BB3B7878-D9D1-5B0E-827F-5955B4650C15}" dt="2025-05-23T14:28:12.762" v="10" actId="20577"/>
        <pc:sldMkLst>
          <pc:docMk/>
          <pc:sldMk cId="1277421961" sldId="301"/>
        </pc:sldMkLst>
        <pc:spChg chg="mod">
          <ac:chgData name="Kochheiser, Seth" userId="S::skochheiser@uiowa.edu::407a961d-8332-4e97-bf57-107037730490" providerId="AD" clId="Web-{BB3B7878-D9D1-5B0E-827F-5955B4650C15}" dt="2025-05-23T14:28:12.762" v="10" actId="20577"/>
          <ac:spMkLst>
            <pc:docMk/>
            <pc:sldMk cId="1277421961" sldId="301"/>
            <ac:spMk id="13" creationId="{E3741B05-B622-4E9E-A332-974EE870348E}"/>
          </ac:spMkLst>
        </pc:spChg>
      </pc:sldChg>
      <pc:sldChg chg="modSp">
        <pc:chgData name="Kochheiser, Seth" userId="S::skochheiser@uiowa.edu::407a961d-8332-4e97-bf57-107037730490" providerId="AD" clId="Web-{BB3B7878-D9D1-5B0E-827F-5955B4650C15}" dt="2025-05-23T14:28:07.496" v="7" actId="20577"/>
        <pc:sldMkLst>
          <pc:docMk/>
          <pc:sldMk cId="3681830108" sldId="338"/>
        </pc:sldMkLst>
        <pc:spChg chg="mod">
          <ac:chgData name="Kochheiser, Seth" userId="S::skochheiser@uiowa.edu::407a961d-8332-4e97-bf57-107037730490" providerId="AD" clId="Web-{BB3B7878-D9D1-5B0E-827F-5955B4650C15}" dt="2025-05-23T14:28:07.496" v="7" actId="20577"/>
          <ac:spMkLst>
            <pc:docMk/>
            <pc:sldMk cId="3681830108" sldId="338"/>
            <ac:spMk id="3" creationId="{CB46823F-9E73-4A1A-AE89-58BB4472CF99}"/>
          </ac:spMkLst>
        </pc:spChg>
      </pc:sldChg>
    </pc:docChg>
  </pc:docChgLst>
  <pc:docChgLst>
    <pc:chgData name="Davis, Natalie" userId="S::natdavis@uiowa.edu::56118ca0-d018-4384-a192-38a9d7b47fe9" providerId="AD" clId="Web-{3672E1E0-9C41-7759-3FE2-75DF16315143}"/>
    <pc:docChg chg="modSld">
      <pc:chgData name="Davis, Natalie" userId="S::natdavis@uiowa.edu::56118ca0-d018-4384-a192-38a9d7b47fe9" providerId="AD" clId="Web-{3672E1E0-9C41-7759-3FE2-75DF16315143}" dt="2025-03-27T16:14:54.811" v="56" actId="20577"/>
      <pc:docMkLst>
        <pc:docMk/>
      </pc:docMkLst>
      <pc:sldChg chg="modSp">
        <pc:chgData name="Davis, Natalie" userId="S::natdavis@uiowa.edu::56118ca0-d018-4384-a192-38a9d7b47fe9" providerId="AD" clId="Web-{3672E1E0-9C41-7759-3FE2-75DF16315143}" dt="2025-03-27T16:13:30.230" v="1" actId="20577"/>
        <pc:sldMkLst>
          <pc:docMk/>
          <pc:sldMk cId="3892510878" sldId="258"/>
        </pc:sldMkLst>
        <pc:spChg chg="mod">
          <ac:chgData name="Davis, Natalie" userId="S::natdavis@uiowa.edu::56118ca0-d018-4384-a192-38a9d7b47fe9" providerId="AD" clId="Web-{3672E1E0-9C41-7759-3FE2-75DF16315143}" dt="2025-03-27T16:13:30.230" v="1" actId="20577"/>
          <ac:spMkLst>
            <pc:docMk/>
            <pc:sldMk cId="3892510878" sldId="258"/>
            <ac:spMk id="5" creationId="{A71FEB04-6AB2-DD4F-B560-E3674C11A535}"/>
          </ac:spMkLst>
        </pc:spChg>
      </pc:sldChg>
      <pc:sldChg chg="addSp delSp modSp">
        <pc:chgData name="Davis, Natalie" userId="S::natdavis@uiowa.edu::56118ca0-d018-4384-a192-38a9d7b47fe9" providerId="AD" clId="Web-{3672E1E0-9C41-7759-3FE2-75DF16315143}" dt="2025-03-27T16:14:09.262" v="23" actId="20577"/>
        <pc:sldMkLst>
          <pc:docMk/>
          <pc:sldMk cId="848182998" sldId="337"/>
        </pc:sldMkLst>
        <pc:spChg chg="add del">
          <ac:chgData name="Davis, Natalie" userId="S::natdavis@uiowa.edu::56118ca0-d018-4384-a192-38a9d7b47fe9" providerId="AD" clId="Web-{3672E1E0-9C41-7759-3FE2-75DF16315143}" dt="2025-03-27T16:13:47.980" v="5"/>
          <ac:spMkLst>
            <pc:docMk/>
            <pc:sldMk cId="848182998" sldId="337"/>
            <ac:spMk id="4" creationId="{2FE8352E-392A-EB3A-9AAD-40265D89AE1E}"/>
          </ac:spMkLst>
        </pc:spChg>
        <pc:spChg chg="add mod">
          <ac:chgData name="Davis, Natalie" userId="S::natdavis@uiowa.edu::56118ca0-d018-4384-a192-38a9d7b47fe9" providerId="AD" clId="Web-{3672E1E0-9C41-7759-3FE2-75DF16315143}" dt="2025-03-27T16:14:09.262" v="23" actId="20577"/>
          <ac:spMkLst>
            <pc:docMk/>
            <pc:sldMk cId="848182998" sldId="337"/>
            <ac:spMk id="5" creationId="{9B4A39FB-158F-61CF-B2EB-A9FB218042ED}"/>
          </ac:spMkLst>
        </pc:spChg>
        <pc:picChg chg="del">
          <ac:chgData name="Davis, Natalie" userId="S::natdavis@uiowa.edu::56118ca0-d018-4384-a192-38a9d7b47fe9" providerId="AD" clId="Web-{3672E1E0-9C41-7759-3FE2-75DF16315143}" dt="2025-03-27T16:13:41.949" v="3"/>
          <ac:picMkLst>
            <pc:docMk/>
            <pc:sldMk cId="848182998" sldId="337"/>
            <ac:picMk id="2" creationId="{F115BF5B-1C82-6395-80CC-08CABAC95D5A}"/>
          </ac:picMkLst>
        </pc:picChg>
        <pc:picChg chg="del">
          <ac:chgData name="Davis, Natalie" userId="S::natdavis@uiowa.edu::56118ca0-d018-4384-a192-38a9d7b47fe9" providerId="AD" clId="Web-{3672E1E0-9C41-7759-3FE2-75DF16315143}" dt="2025-03-27T16:13:39.511" v="2"/>
          <ac:picMkLst>
            <pc:docMk/>
            <pc:sldMk cId="848182998" sldId="337"/>
            <ac:picMk id="3" creationId="{7C3D4CD8-9C86-1D28-639B-EC06039DD00E}"/>
          </ac:picMkLst>
        </pc:picChg>
      </pc:sldChg>
      <pc:sldChg chg="addSp delSp modSp">
        <pc:chgData name="Davis, Natalie" userId="S::natdavis@uiowa.edu::56118ca0-d018-4384-a192-38a9d7b47fe9" providerId="AD" clId="Web-{3672E1E0-9C41-7759-3FE2-75DF16315143}" dt="2025-03-27T16:14:34.263" v="48" actId="20577"/>
        <pc:sldMkLst>
          <pc:docMk/>
          <pc:sldMk cId="2621217797" sldId="339"/>
        </pc:sldMkLst>
        <pc:spChg chg="add mod">
          <ac:chgData name="Davis, Natalie" userId="S::natdavis@uiowa.edu::56118ca0-d018-4384-a192-38a9d7b47fe9" providerId="AD" clId="Web-{3672E1E0-9C41-7759-3FE2-75DF16315143}" dt="2025-03-27T16:14:34.263" v="48" actId="20577"/>
          <ac:spMkLst>
            <pc:docMk/>
            <pc:sldMk cId="2621217797" sldId="339"/>
            <ac:spMk id="4" creationId="{022B5617-6AB3-6928-7BD6-5005B36DE360}"/>
          </ac:spMkLst>
        </pc:spChg>
        <pc:picChg chg="del">
          <ac:chgData name="Davis, Natalie" userId="S::natdavis@uiowa.edu::56118ca0-d018-4384-a192-38a9d7b47fe9" providerId="AD" clId="Web-{3672E1E0-9C41-7759-3FE2-75DF16315143}" dt="2025-03-27T16:14:14.950" v="25"/>
          <ac:picMkLst>
            <pc:docMk/>
            <pc:sldMk cId="2621217797" sldId="339"/>
            <ac:picMk id="2" creationId="{833EE477-C7F2-223B-F353-6A1A3CD9168B}"/>
          </ac:picMkLst>
        </pc:picChg>
        <pc:picChg chg="del">
          <ac:chgData name="Davis, Natalie" userId="S::natdavis@uiowa.edu::56118ca0-d018-4384-a192-38a9d7b47fe9" providerId="AD" clId="Web-{3672E1E0-9C41-7759-3FE2-75DF16315143}" dt="2025-03-27T16:14:14.403" v="24"/>
          <ac:picMkLst>
            <pc:docMk/>
            <pc:sldMk cId="2621217797" sldId="339"/>
            <ac:picMk id="3" creationId="{F93CFEF3-9F63-EBE0-9B00-5940E98CB299}"/>
          </ac:picMkLst>
        </pc:picChg>
        <pc:picChg chg="del">
          <ac:chgData name="Davis, Natalie" userId="S::natdavis@uiowa.edu::56118ca0-d018-4384-a192-38a9d7b47fe9" providerId="AD" clId="Web-{3672E1E0-9C41-7759-3FE2-75DF16315143}" dt="2025-03-27T16:14:15.606" v="26"/>
          <ac:picMkLst>
            <pc:docMk/>
            <pc:sldMk cId="2621217797" sldId="339"/>
            <ac:picMk id="6" creationId="{040C09B6-3312-1616-B854-C8FCB04C274C}"/>
          </ac:picMkLst>
        </pc:picChg>
      </pc:sldChg>
      <pc:sldChg chg="addSp delSp modSp">
        <pc:chgData name="Davis, Natalie" userId="S::natdavis@uiowa.edu::56118ca0-d018-4384-a192-38a9d7b47fe9" providerId="AD" clId="Web-{3672E1E0-9C41-7759-3FE2-75DF16315143}" dt="2025-03-27T16:14:54.811" v="56" actId="20577"/>
        <pc:sldMkLst>
          <pc:docMk/>
          <pc:sldMk cId="658865091" sldId="343"/>
        </pc:sldMkLst>
        <pc:spChg chg="add del mod">
          <ac:chgData name="Davis, Natalie" userId="S::natdavis@uiowa.edu::56118ca0-d018-4384-a192-38a9d7b47fe9" providerId="AD" clId="Web-{3672E1E0-9C41-7759-3FE2-75DF16315143}" dt="2025-03-27T16:14:44.607" v="52"/>
          <ac:spMkLst>
            <pc:docMk/>
            <pc:sldMk cId="658865091" sldId="343"/>
            <ac:spMk id="3" creationId="{AB5CAC44-8F33-A789-50BA-807EE2649802}"/>
          </ac:spMkLst>
        </pc:spChg>
        <pc:spChg chg="add mod">
          <ac:chgData name="Davis, Natalie" userId="S::natdavis@uiowa.edu::56118ca0-d018-4384-a192-38a9d7b47fe9" providerId="AD" clId="Web-{3672E1E0-9C41-7759-3FE2-75DF16315143}" dt="2025-03-27T16:14:54.811" v="56" actId="20577"/>
          <ac:spMkLst>
            <pc:docMk/>
            <pc:sldMk cId="658865091" sldId="343"/>
            <ac:spMk id="5" creationId="{25E7A94D-0125-4A12-753B-28D4E7124CCD}"/>
          </ac:spMkLst>
        </pc:spChg>
        <pc:picChg chg="del">
          <ac:chgData name="Davis, Natalie" userId="S::natdavis@uiowa.edu::56118ca0-d018-4384-a192-38a9d7b47fe9" providerId="AD" clId="Web-{3672E1E0-9C41-7759-3FE2-75DF16315143}" dt="2025-03-27T16:14:38.873" v="49"/>
          <ac:picMkLst>
            <pc:docMk/>
            <pc:sldMk cId="658865091" sldId="343"/>
            <ac:picMk id="7" creationId="{4D0020C4-1675-0A4F-7FF5-D834C2B91497}"/>
          </ac:picMkLst>
        </pc:picChg>
        <pc:picChg chg="del">
          <ac:chgData name="Davis, Natalie" userId="S::natdavis@uiowa.edu::56118ca0-d018-4384-a192-38a9d7b47fe9" providerId="AD" clId="Web-{3672E1E0-9C41-7759-3FE2-75DF16315143}" dt="2025-03-27T16:14:39.326" v="50"/>
          <ac:picMkLst>
            <pc:docMk/>
            <pc:sldMk cId="658865091" sldId="343"/>
            <ac:picMk id="8" creationId="{D093AD25-C9C5-DB75-6757-F7E458200E4D}"/>
          </ac:picMkLst>
        </pc:picChg>
      </pc:sldChg>
    </pc:docChg>
  </pc:docChgLst>
  <pc:docChgLst>
    <pc:chgData clId="Web-{795FFA8F-3673-9397-92A2-3A30BB95CB79}"/>
    <pc:docChg chg="modSld">
      <pc:chgData name="" userId="" providerId="" clId="Web-{795FFA8F-3673-9397-92A2-3A30BB95CB79}" dt="2025-06-05T14:45:26.198" v="0"/>
      <pc:docMkLst>
        <pc:docMk/>
      </pc:docMkLst>
      <pc:sldChg chg="addSp">
        <pc:chgData name="" userId="" providerId="" clId="Web-{795FFA8F-3673-9397-92A2-3A30BB95CB79}" dt="2025-06-05T14:45:26.198" v="0"/>
        <pc:sldMkLst>
          <pc:docMk/>
          <pc:sldMk cId="848182998" sldId="337"/>
        </pc:sldMkLst>
        <pc:spChg chg="add">
          <ac:chgData name="" userId="" providerId="" clId="Web-{795FFA8F-3673-9397-92A2-3A30BB95CB79}" dt="2025-06-05T14:45:26.198" v="0"/>
          <ac:spMkLst>
            <pc:docMk/>
            <pc:sldMk cId="848182998" sldId="337"/>
            <ac:spMk id="3" creationId="{24D158E8-C601-2DA9-D137-F71815B34B8C}"/>
          </ac:spMkLst>
        </pc:spChg>
      </pc:sldChg>
    </pc:docChg>
  </pc:docChgLst>
</pc:chgInfo>
</file>

<file path=ppt/comments/modernComment_153_9C3C9C05.xml><?xml version="1.0" encoding="utf-8"?>
<p188:cmLst xmlns:a="http://schemas.openxmlformats.org/drawingml/2006/main" xmlns:r="http://schemas.openxmlformats.org/officeDocument/2006/relationships" xmlns:p188="http://schemas.microsoft.com/office/powerpoint/2018/8/main">
  <p188:cm id="{69DAC8B8-B6E6-4EA9-9BF9-E71ECD9F71B9}" authorId="{01B88184-4C9C-39F9-3085-40231AC3281A}" created="2025-06-03T14:23:27.106">
    <pc:sldMkLst xmlns:pc="http://schemas.microsoft.com/office/powerpoint/2013/main/command">
      <pc:docMk/>
      <pc:sldMk cId="2621217797" sldId="339"/>
    </pc:sldMkLst>
    <p188:txBody>
      <a:bodyPr/>
      <a:lstStyle/>
      <a:p>
        <a:r>
          <a:rPr lang="en-US"/>
          <a:t>brady instead of brayden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77051E-B811-D949-830F-55D35BA79CE4}"/>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672EC375-152E-3F4A-8C1A-308E3DFABC4E}"/>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C830E4C-56B7-2443-B370-610F8D1BCD9C}" type="datetimeFigureOut">
              <a:rPr lang="en-US" smtClean="0"/>
              <a:t>6/5/2025</a:t>
            </a:fld>
            <a:endParaRPr lang="en-US"/>
          </a:p>
        </p:txBody>
      </p:sp>
      <p:sp>
        <p:nvSpPr>
          <p:cNvPr id="4" name="Footer Placeholder 3">
            <a:extLst>
              <a:ext uri="{FF2B5EF4-FFF2-40B4-BE49-F238E27FC236}">
                <a16:creationId xmlns:a16="http://schemas.microsoft.com/office/drawing/2014/main" id="{3DAD90D4-C48B-C647-BA8A-B43CFA99A437}"/>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40E78B-91EF-F148-8F7B-2AEC532510CB}"/>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57D0152-5968-C24B-9EC0-2DFF74304A89}" type="slidenum">
              <a:rPr lang="en-US" smtClean="0"/>
              <a:t>‹#›</a:t>
            </a:fld>
            <a:endParaRPr lang="en-US"/>
          </a:p>
        </p:txBody>
      </p:sp>
    </p:spTree>
    <p:extLst>
      <p:ext uri="{BB962C8B-B14F-4D97-AF65-F5344CB8AC3E}">
        <p14:creationId xmlns:p14="http://schemas.microsoft.com/office/powerpoint/2010/main" val="1580248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BCD2FD1-B169-9B41-A890-0ECD81C3476C}" type="datetimeFigureOut">
              <a:rPr lang="en-US" smtClean="0"/>
              <a:t>6/5/2025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69943EA-69D9-7E49-97CD-A49926F617C9}" type="slidenum">
              <a:rPr lang="en-US" smtClean="0"/>
              <a:t>‹#›</a:t>
            </a:fld>
            <a:endParaRPr lang="en-US"/>
          </a:p>
        </p:txBody>
      </p:sp>
    </p:spTree>
    <p:extLst>
      <p:ext uri="{BB962C8B-B14F-4D97-AF65-F5344CB8AC3E}">
        <p14:creationId xmlns:p14="http://schemas.microsoft.com/office/powerpoint/2010/main" val="173512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Ask an Orientation Leader led by Orientation Services!</a:t>
            </a:r>
          </a:p>
        </p:txBody>
      </p:sp>
      <p:sp>
        <p:nvSpPr>
          <p:cNvPr id="4" name="Slide Number Placeholder 3"/>
          <p:cNvSpPr>
            <a:spLocks noGrp="1"/>
          </p:cNvSpPr>
          <p:nvPr>
            <p:ph type="sldNum" sz="quarter" idx="5"/>
          </p:nvPr>
        </p:nvSpPr>
        <p:spPr/>
        <p:txBody>
          <a:bodyPr/>
          <a:lstStyle/>
          <a:p>
            <a:fld id="{769943EA-69D9-7E49-97CD-A49926F617C9}" type="slidenum">
              <a:rPr lang="en-US" smtClean="0"/>
              <a:t>1</a:t>
            </a:fld>
            <a:endParaRPr lang="en-US"/>
          </a:p>
        </p:txBody>
      </p:sp>
    </p:spTree>
    <p:extLst>
      <p:ext uri="{BB962C8B-B14F-4D97-AF65-F5344CB8AC3E}">
        <p14:creationId xmlns:p14="http://schemas.microsoft.com/office/powerpoint/2010/main" val="470407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2</a:t>
            </a:fld>
            <a:endParaRPr lang="en-US"/>
          </a:p>
        </p:txBody>
      </p:sp>
    </p:spTree>
    <p:extLst>
      <p:ext uri="{BB962C8B-B14F-4D97-AF65-F5344CB8AC3E}">
        <p14:creationId xmlns:p14="http://schemas.microsoft.com/office/powerpoint/2010/main" val="3241144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3</a:t>
            </a:fld>
            <a:endParaRPr lang="en-US"/>
          </a:p>
        </p:txBody>
      </p:sp>
    </p:spTree>
    <p:extLst>
      <p:ext uri="{BB962C8B-B14F-4D97-AF65-F5344CB8AC3E}">
        <p14:creationId xmlns:p14="http://schemas.microsoft.com/office/powerpoint/2010/main" val="1646955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35559-734B-9398-3367-2E0D30D50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4CED2B-53B6-9246-4567-C3B65B1126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C8F1AD-5A26-ECB7-10F0-6E196864D6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7C34CA5-8BD1-6DA9-C334-254F6C270484}"/>
              </a:ext>
            </a:extLst>
          </p:cNvPr>
          <p:cNvSpPr>
            <a:spLocks noGrp="1"/>
          </p:cNvSpPr>
          <p:nvPr>
            <p:ph type="sldNum" sz="quarter" idx="5"/>
          </p:nvPr>
        </p:nvSpPr>
        <p:spPr/>
        <p:txBody>
          <a:bodyPr/>
          <a:lstStyle/>
          <a:p>
            <a:fld id="{769943EA-69D9-7E49-97CD-A49926F617C9}" type="slidenum">
              <a:rPr lang="en-US" smtClean="0"/>
              <a:t>4</a:t>
            </a:fld>
            <a:endParaRPr lang="en-US"/>
          </a:p>
        </p:txBody>
      </p:sp>
    </p:spTree>
    <p:extLst>
      <p:ext uri="{BB962C8B-B14F-4D97-AF65-F5344CB8AC3E}">
        <p14:creationId xmlns:p14="http://schemas.microsoft.com/office/powerpoint/2010/main" val="283046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a:latin typeface="Calibri" panose="020F0502020204030204" pitchFamily="34" charset="0"/>
                <a:ea typeface="Calibri" panose="020F0502020204030204" pitchFamily="34" charset="0"/>
                <a:cs typeface="Times New Roman" panose="02020603050405020304" pitchFamily="18" charset="0"/>
              </a:rPr>
              <a:t>We know that you are joining us this afternoon because you may still have questions about the student experience at Iowa – and we are here to help provide you with some answers! We also know that you may be curious about what your student is doing this afternoon so we want to provide you with an overview of what they are experiencing in their small groups.</a:t>
            </a:r>
          </a:p>
          <a:p>
            <a:pPr>
              <a:lnSpc>
                <a:spcPct val="107000"/>
              </a:lnSpc>
              <a:spcAft>
                <a:spcPts val="815"/>
              </a:spcAft>
            </a:pP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a:latin typeface="Calibri" panose="020F0502020204030204" pitchFamily="34" charset="0"/>
                <a:ea typeface="Calibri" panose="020F0502020204030204" pitchFamily="34" charset="0"/>
                <a:cs typeface="Times New Roman" panose="02020603050405020304" pitchFamily="18" charset="0"/>
              </a:rPr>
              <a:t>First, we’ll start with an overview of the afternoon from the student experience. We will provide you with an outline of what they are doing and what resources the OL’s are providing them. Then, each of us will share out briefly the one thing we are passionate about here at the University of Iowa and why we feel like it is important for a student to know about. Then we’ll save plenty of time at the end for you all to ask us more of your questions.</a:t>
            </a:r>
          </a:p>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5</a:t>
            </a:fld>
            <a:endParaRPr lang="en-US"/>
          </a:p>
        </p:txBody>
      </p:sp>
    </p:spTree>
    <p:extLst>
      <p:ext uri="{BB962C8B-B14F-4D97-AF65-F5344CB8AC3E}">
        <p14:creationId xmlns:p14="http://schemas.microsoft.com/office/powerpoint/2010/main" val="4214593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sz="1800">
                <a:latin typeface="Calibri" panose="020F0502020204030204" pitchFamily="34" charset="0"/>
                <a:ea typeface="Calibri" panose="020F0502020204030204" pitchFamily="34" charset="0"/>
                <a:cs typeface="Times New Roman" panose="02020603050405020304" pitchFamily="18" charset="0"/>
              </a:rPr>
              <a:t>In your words, describe what the student is doing. For example, share what buildings the student may be seeing on their tour, or an ice breaker that you would do with them, or talk about how they may be spread across campus in various spaces that may correlate to their major. If you talk about the classroom spaces, be specific and say something like “For example, your Engineering student may be in the Seamen Center this afternoon experiencing their small group and having the first taste of what it is like to be in an actual classroom on campus.”</a:t>
            </a:r>
          </a:p>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6</a:t>
            </a:fld>
            <a:endParaRPr lang="en-US"/>
          </a:p>
        </p:txBody>
      </p:sp>
    </p:spTree>
    <p:extLst>
      <p:ext uri="{BB962C8B-B14F-4D97-AF65-F5344CB8AC3E}">
        <p14:creationId xmlns:p14="http://schemas.microsoft.com/office/powerpoint/2010/main" val="468168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a:latin typeface="Calibri" panose="020F0502020204030204" pitchFamily="34" charset="0"/>
                <a:ea typeface="Calibri" panose="020F0502020204030204" pitchFamily="34" charset="0"/>
                <a:cs typeface="Times New Roman" panose="02020603050405020304" pitchFamily="18" charset="0"/>
              </a:rPr>
              <a:t>You’ll summarize one more time all of the things that students are hearing and interacting with:</a:t>
            </a:r>
          </a:p>
          <a:p>
            <a:pPr marL="349415" indent="-349415">
              <a:lnSpc>
                <a:spcPct val="107000"/>
              </a:lnSpc>
              <a:buFont typeface="Symbol" panose="05050102010706020507" pitchFamily="18" charset="2"/>
              <a:buChar char=""/>
            </a:pPr>
            <a:r>
              <a:rPr lang="en-US" sz="1800">
                <a:latin typeface="Calibri" panose="020F0502020204030204" pitchFamily="34" charset="0"/>
                <a:ea typeface="Calibri" panose="020F0502020204030204" pitchFamily="34" charset="0"/>
                <a:cs typeface="Times New Roman" panose="02020603050405020304" pitchFamily="18" charset="0"/>
              </a:rPr>
              <a:t>Make sure to point out how much time students will use </a:t>
            </a:r>
            <a:r>
              <a:rPr lang="en-US" sz="1800" err="1">
                <a:latin typeface="Calibri" panose="020F0502020204030204" pitchFamily="34" charset="0"/>
                <a:ea typeface="Calibri" panose="020F0502020204030204" pitchFamily="34" charset="0"/>
                <a:cs typeface="Times New Roman" panose="02020603050405020304" pitchFamily="18" charset="0"/>
              </a:rPr>
              <a:t>MyUI</a:t>
            </a:r>
            <a:r>
              <a:rPr lang="en-US" sz="1800">
                <a:latin typeface="Calibri" panose="020F0502020204030204" pitchFamily="34" charset="0"/>
                <a:ea typeface="Calibri" panose="020F0502020204030204" pitchFamily="34" charset="0"/>
                <a:cs typeface="Times New Roman" panose="02020603050405020304" pitchFamily="18" charset="0"/>
              </a:rPr>
              <a:t> and ICON in their small group sessions. </a:t>
            </a:r>
          </a:p>
          <a:p>
            <a:pPr marL="349415" indent="-349415">
              <a:lnSpc>
                <a:spcPct val="107000"/>
              </a:lnSpc>
              <a:buFont typeface="Symbol" panose="05050102010706020507" pitchFamily="18" charset="2"/>
              <a:buChar char=""/>
            </a:pPr>
            <a:r>
              <a:rPr lang="en-US" sz="1800">
                <a:latin typeface="Calibri" panose="020F0502020204030204" pitchFamily="34" charset="0"/>
                <a:ea typeface="Calibri" panose="020F0502020204030204" pitchFamily="34" charset="0"/>
                <a:cs typeface="Times New Roman" panose="02020603050405020304" pitchFamily="18" charset="0"/>
              </a:rPr>
              <a:t>You can ask the OL’s to share the academic resource that they would reference. </a:t>
            </a:r>
          </a:p>
        </p:txBody>
      </p:sp>
      <p:sp>
        <p:nvSpPr>
          <p:cNvPr id="4" name="Slide Number Placeholder 3"/>
          <p:cNvSpPr>
            <a:spLocks noGrp="1"/>
          </p:cNvSpPr>
          <p:nvPr>
            <p:ph type="sldNum" sz="quarter" idx="5"/>
          </p:nvPr>
        </p:nvSpPr>
        <p:spPr/>
        <p:txBody>
          <a:bodyPr/>
          <a:lstStyle/>
          <a:p>
            <a:fld id="{769943EA-69D9-7E49-97CD-A49926F617C9}" type="slidenum">
              <a:rPr lang="en-US" smtClean="0"/>
              <a:t>8</a:t>
            </a:fld>
            <a:endParaRPr lang="en-US"/>
          </a:p>
        </p:txBody>
      </p:sp>
    </p:spTree>
    <p:extLst>
      <p:ext uri="{BB962C8B-B14F-4D97-AF65-F5344CB8AC3E}">
        <p14:creationId xmlns:p14="http://schemas.microsoft.com/office/powerpoint/2010/main" val="3807633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sz="1800">
                <a:latin typeface="Calibri" panose="020F0502020204030204" pitchFamily="34" charset="0"/>
                <a:ea typeface="Calibri" panose="020F0502020204030204" pitchFamily="34" charset="0"/>
                <a:cs typeface="Times New Roman" panose="02020603050405020304" pitchFamily="18" charset="0"/>
              </a:rPr>
              <a:t>On this slide, you and the OL’s will do another 1-minute presentation like we did in class. Instead of picking an organization, the OL should share the thing that is listed on their Kendall Gallery document. You don’t actually need to time it!</a:t>
            </a:r>
          </a:p>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9</a:t>
            </a:fld>
            <a:endParaRPr lang="en-US"/>
          </a:p>
        </p:txBody>
      </p:sp>
    </p:spTree>
    <p:extLst>
      <p:ext uri="{BB962C8B-B14F-4D97-AF65-F5344CB8AC3E}">
        <p14:creationId xmlns:p14="http://schemas.microsoft.com/office/powerpoint/2010/main" val="384517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sz="1800">
                <a:latin typeface="Calibri" panose="020F0502020204030204" pitchFamily="34" charset="0"/>
                <a:ea typeface="Calibri" panose="020F0502020204030204" pitchFamily="34" charset="0"/>
                <a:cs typeface="Times New Roman" panose="02020603050405020304" pitchFamily="18" charset="0"/>
              </a:rPr>
              <a:t>Here is when the Q&amp;A portion will happen – if there are no questions, you can use the documents provided. </a:t>
            </a:r>
          </a:p>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10</a:t>
            </a:fld>
            <a:endParaRPr lang="en-US"/>
          </a:p>
        </p:txBody>
      </p:sp>
    </p:spTree>
    <p:extLst>
      <p:ext uri="{BB962C8B-B14F-4D97-AF65-F5344CB8AC3E}">
        <p14:creationId xmlns:p14="http://schemas.microsoft.com/office/powerpoint/2010/main" val="14253252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10354360" cy="1843238"/>
          </a:xfrm>
        </p:spPr>
        <p:txBody>
          <a:bodyPr lIns="0" tIns="0" rIns="0" bIns="0" anchor="t" anchorCtr="0">
            <a:normAutofit/>
          </a:bodyPr>
          <a:lstStyle>
            <a:lvl1pPr algn="l">
              <a:defRPr sz="6000" b="1">
                <a:solidFill>
                  <a:schemeClr val="bg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a:t>
            </a:r>
            <a:br>
              <a:rPr lang="en-US"/>
            </a:br>
            <a:r>
              <a:rPr lang="en-US"/>
              <a:t>Right Here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10354360" cy="407460"/>
          </a:xfrm>
        </p:spPr>
        <p:txBody>
          <a:bodyPr lIns="0" tIns="0" rIns="0" bIns="0"/>
          <a:lstStyle>
            <a:lvl1pPr marL="0" indent="0" algn="l">
              <a:buNone/>
              <a:defRPr sz="2400" b="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148794"/>
            <a:ext cx="10354360" cy="463108"/>
          </a:xfrm>
        </p:spPr>
        <p:txBody>
          <a:bodyPr lIns="0" tIns="0" rIns="0" bIns="0">
            <a:normAutofit/>
          </a:bodyPr>
          <a:lstStyle>
            <a:lvl1pPr marL="0" indent="0">
              <a:buNone/>
              <a:defRPr sz="2400">
                <a:solidFill>
                  <a:schemeClr val="bg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74216"/>
            <a:ext cx="10376585" cy="365125"/>
          </a:xfrm>
          <a:prstGeom prst="rect">
            <a:avLst/>
          </a:prstGeom>
          <a:noFill/>
        </p:spPr>
        <p:txBody>
          <a:bodyPr vert="horz" lIns="0" tIns="0" rIns="0" bIns="0" rtlCol="0" anchor="ctr"/>
          <a:lstStyle>
            <a:lvl1pPr algn="l">
              <a:defRPr sz="2200" b="0">
                <a:solidFill>
                  <a:schemeClr val="bg1"/>
                </a:solidFill>
                <a:latin typeface="Roboto" panose="02000000000000000000" pitchFamily="2" charset="0"/>
                <a:ea typeface="Roboto" panose="02000000000000000000" pitchFamily="2" charset="0"/>
              </a:defRPr>
            </a:lvl1pPr>
          </a:lstStyle>
          <a:p>
            <a:r>
              <a:rPr lang="en-US"/>
              <a:t>Insert-&gt;Header and Footer-&gt;Type Customizable Name</a:t>
            </a:r>
          </a:p>
        </p:txBody>
      </p:sp>
      <p:pic>
        <p:nvPicPr>
          <p:cNvPr id="12" name="Picture 11" descr="The University of Iowa">
            <a:extLst>
              <a:ext uri="{FF2B5EF4-FFF2-40B4-BE49-F238E27FC236}">
                <a16:creationId xmlns:a16="http://schemas.microsoft.com/office/drawing/2014/main" id="{A096FDD2-3609-3C49-9ED5-616F9E36DB07}"/>
              </a:ext>
            </a:extLst>
          </p:cNvPr>
          <p:cNvPicPr>
            <a:picLocks noChangeAspect="1"/>
          </p:cNvPicPr>
          <p:nvPr userDrawn="1"/>
        </p:nvPicPr>
        <p:blipFill>
          <a:blip r:embed="rId2"/>
          <a:stretch>
            <a:fillRect/>
          </a:stretch>
        </p:blipFill>
        <p:spPr>
          <a:xfrm>
            <a:off x="8625016" y="0"/>
            <a:ext cx="2693773" cy="1279542"/>
          </a:xfrm>
          <a:prstGeom prst="rect">
            <a:avLst/>
          </a:prstGeom>
        </p:spPr>
      </p:pic>
    </p:spTree>
    <p:extLst>
      <p:ext uri="{BB962C8B-B14F-4D97-AF65-F5344CB8AC3E}">
        <p14:creationId xmlns:p14="http://schemas.microsoft.com/office/powerpoint/2010/main" val="35599010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60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ullet Slide - 2 Li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500" y="389509"/>
            <a:ext cx="10287000" cy="1331865"/>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 </a:t>
            </a:r>
            <a:br>
              <a:rPr lang="en-US"/>
            </a:br>
            <a:r>
              <a:rPr lang="en-US"/>
              <a:t>that runs to two lines</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952500" y="2050741"/>
            <a:ext cx="10287000" cy="3892859"/>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7995AAAF-3BA6-4445-BF32-091644479611}"/>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4" name="Picture 13" descr="The University of Iowa">
            <a:extLst>
              <a:ext uri="{FF2B5EF4-FFF2-40B4-BE49-F238E27FC236}">
                <a16:creationId xmlns:a16="http://schemas.microsoft.com/office/drawing/2014/main" id="{0AA5F87C-9826-7441-9CF2-6F364BF7D9CA}"/>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3" name="Footer Placeholder 4">
            <a:extLst>
              <a:ext uri="{FF2B5EF4-FFF2-40B4-BE49-F238E27FC236}">
                <a16:creationId xmlns:a16="http://schemas.microsoft.com/office/drawing/2014/main" id="{8678EF36-A6E8-DB4E-8C3A-B3624ECEE498}"/>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897963369"/>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3840" userDrawn="1">
          <p15:clr>
            <a:srgbClr val="FBAE40"/>
          </p15:clr>
        </p15:guide>
        <p15:guide id="3" pos="600" userDrawn="1">
          <p15:clr>
            <a:srgbClr val="FBAE40"/>
          </p15:clr>
        </p15:guide>
        <p15:guide id="4" pos="7080" userDrawn="1">
          <p15:clr>
            <a:srgbClr val="FBAE40"/>
          </p15:clr>
        </p15:guide>
        <p15:guide id="8" orient="horz" pos="374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B99253-B000-1442-A7D2-EB536C15CBCB}"/>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8" name="Picture 17" descr="The University of Iowa">
            <a:extLst>
              <a:ext uri="{FF2B5EF4-FFF2-40B4-BE49-F238E27FC236}">
                <a16:creationId xmlns:a16="http://schemas.microsoft.com/office/drawing/2014/main" id="{A96F9427-B9C2-6F44-ADD6-28635EDF4B29}"/>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6" name="Footer Placeholder 4">
            <a:extLst>
              <a:ext uri="{FF2B5EF4-FFF2-40B4-BE49-F238E27FC236}">
                <a16:creationId xmlns:a16="http://schemas.microsoft.com/office/drawing/2014/main" id="{45D918E3-A228-4F47-B892-288E22CD6CB2}"/>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899422758"/>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Text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944143A-0CC6-6041-BD38-4C994DA8E0B2}"/>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3" name="Picture 22" descr="The University of Iowa">
            <a:extLst>
              <a:ext uri="{FF2B5EF4-FFF2-40B4-BE49-F238E27FC236}">
                <a16:creationId xmlns:a16="http://schemas.microsoft.com/office/drawing/2014/main" id="{529638AC-0ED3-DE46-BC83-28B1D845EE0F}"/>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1" name="Footer Placeholder 4">
            <a:extLst>
              <a:ext uri="{FF2B5EF4-FFF2-40B4-BE49-F238E27FC236}">
                <a16:creationId xmlns:a16="http://schemas.microsoft.com/office/drawing/2014/main" id="{642FB62D-41EB-7A41-B0D2-60C8BB6A316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851774748"/>
      </p:ext>
    </p:extLst>
  </p:cSld>
  <p:clrMapOvr>
    <a:masterClrMapping/>
  </p:clrMapOvr>
  <p:extLst>
    <p:ext uri="{DCECCB84-F9BA-43D5-87BE-67443E8EF086}">
      <p15:sldGuideLst xmlns:p15="http://schemas.microsoft.com/office/powerpoint/2012/main">
        <p15:guide id="2" pos="598" userDrawn="1">
          <p15:clr>
            <a:srgbClr val="FBAE40"/>
          </p15:clr>
        </p15:guide>
        <p15:guide id="3" pos="7080" userDrawn="1">
          <p15:clr>
            <a:srgbClr val="FBAE40"/>
          </p15:clr>
        </p15:guide>
        <p15:guide id="4" pos="3840" userDrawn="1">
          <p15:clr>
            <a:srgbClr val="FBAE40"/>
          </p15:clr>
        </p15:guide>
        <p15:guide id="5" orient="horz" pos="1054" userDrawn="1">
          <p15:clr>
            <a:srgbClr val="FBAE40"/>
          </p15:clr>
        </p15:guide>
        <p15:guide id="7" orient="horz" pos="3744" userDrawn="1">
          <p15:clr>
            <a:srgbClr val="FBAE40"/>
          </p15:clr>
        </p15:guide>
        <p15:guide id="8" orient="horz" pos="697" userDrawn="1">
          <p15:clr>
            <a:srgbClr val="FBAE40"/>
          </p15:clr>
        </p15:guide>
        <p15:guide id="9" orient="horz" pos="240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olumn Text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1" name="Rectangle 20">
            <a:extLst>
              <a:ext uri="{FF2B5EF4-FFF2-40B4-BE49-F238E27FC236}">
                <a16:creationId xmlns:a16="http://schemas.microsoft.com/office/drawing/2014/main" id="{55DF11BA-BD6E-E14D-A115-587308DBF4A7}"/>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6" name="Picture 25" descr="The University of Iowa">
            <a:extLst>
              <a:ext uri="{FF2B5EF4-FFF2-40B4-BE49-F238E27FC236}">
                <a16:creationId xmlns:a16="http://schemas.microsoft.com/office/drawing/2014/main" id="{178B6A3E-B578-0F40-9695-2E975D126F8E}"/>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3" name="Footer Placeholder 4">
            <a:extLst>
              <a:ext uri="{FF2B5EF4-FFF2-40B4-BE49-F238E27FC236}">
                <a16:creationId xmlns:a16="http://schemas.microsoft.com/office/drawing/2014/main" id="{9253C989-F49D-8D4D-BFD5-ECCB6E59B78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1772614730"/>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ve Column Text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24302"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32" name="Rectangle 31">
            <a:extLst>
              <a:ext uri="{FF2B5EF4-FFF2-40B4-BE49-F238E27FC236}">
                <a16:creationId xmlns:a16="http://schemas.microsoft.com/office/drawing/2014/main" id="{8A4AB6F8-D05F-8E40-A637-083D1274FB35}"/>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38" name="Picture 37" descr="The University of Iowa">
            <a:extLst>
              <a:ext uri="{FF2B5EF4-FFF2-40B4-BE49-F238E27FC236}">
                <a16:creationId xmlns:a16="http://schemas.microsoft.com/office/drawing/2014/main" id="{03F28A08-B979-7F4D-A857-AE155CAB0EE7}"/>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36" name="Footer Placeholder 4">
            <a:extLst>
              <a:ext uri="{FF2B5EF4-FFF2-40B4-BE49-F238E27FC236}">
                <a16:creationId xmlns:a16="http://schemas.microsoft.com/office/drawing/2014/main" id="{48092FCE-E544-874D-A440-7B68904C34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439371316"/>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x1 Grid Layou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15" name="Rectangle 14">
            <a:extLst>
              <a:ext uri="{FF2B5EF4-FFF2-40B4-BE49-F238E27FC236}">
                <a16:creationId xmlns:a16="http://schemas.microsoft.com/office/drawing/2014/main" id="{55E76717-4761-EC4B-BDB1-C130638E59C3}"/>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0" name="Picture 19" descr="The University of Iowa">
            <a:extLst>
              <a:ext uri="{FF2B5EF4-FFF2-40B4-BE49-F238E27FC236}">
                <a16:creationId xmlns:a16="http://schemas.microsoft.com/office/drawing/2014/main" id="{40242CE7-09BD-8143-AE27-4BF193790A81}"/>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6" name="Footer Placeholder 4">
            <a:extLst>
              <a:ext uri="{FF2B5EF4-FFF2-40B4-BE49-F238E27FC236}">
                <a16:creationId xmlns:a16="http://schemas.microsoft.com/office/drawing/2014/main" id="{AF415A2A-5C4A-BE45-8CAF-820EC97BED1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840878860"/>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9" name="Rectangle 28">
            <a:extLst>
              <a:ext uri="{FF2B5EF4-FFF2-40B4-BE49-F238E27FC236}">
                <a16:creationId xmlns:a16="http://schemas.microsoft.com/office/drawing/2014/main" id="{A774845D-2BF0-2740-9880-8D2B0EBB22B7}"/>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39" name="Picture 38" descr="The University of Iowa">
            <a:extLst>
              <a:ext uri="{FF2B5EF4-FFF2-40B4-BE49-F238E27FC236}">
                <a16:creationId xmlns:a16="http://schemas.microsoft.com/office/drawing/2014/main" id="{0BB6734F-670C-234F-9B83-4953BF83CF18}"/>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34" name="Footer Placeholder 4">
            <a:extLst>
              <a:ext uri="{FF2B5EF4-FFF2-40B4-BE49-F238E27FC236}">
                <a16:creationId xmlns:a16="http://schemas.microsoft.com/office/drawing/2014/main" id="{7695749F-B8A1-694A-8E96-E3DE4B0E92E9}"/>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3435829950"/>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3" name="Rectangle 32">
            <a:extLst>
              <a:ext uri="{FF2B5EF4-FFF2-40B4-BE49-F238E27FC236}">
                <a16:creationId xmlns:a16="http://schemas.microsoft.com/office/drawing/2014/main" id="{A5480C56-313A-5C4D-A02B-5C10621A5061}"/>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39" name="Picture 38" descr="The University of Iowa">
            <a:extLst>
              <a:ext uri="{FF2B5EF4-FFF2-40B4-BE49-F238E27FC236}">
                <a16:creationId xmlns:a16="http://schemas.microsoft.com/office/drawing/2014/main" id="{58CA1799-4AEA-D247-8458-F8440E403067}"/>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37" name="Footer Placeholder 4">
            <a:extLst>
              <a:ext uri="{FF2B5EF4-FFF2-40B4-BE49-F238E27FC236}">
                <a16:creationId xmlns:a16="http://schemas.microsoft.com/office/drawing/2014/main" id="{FFD2AE71-6126-9A49-BF5D-602677416553}"/>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868536204"/>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x2 Grid Layout">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1" name="Rectangle 20">
            <a:extLst>
              <a:ext uri="{FF2B5EF4-FFF2-40B4-BE49-F238E27FC236}">
                <a16:creationId xmlns:a16="http://schemas.microsoft.com/office/drawing/2014/main" id="{D8D606F0-071A-A842-B316-9BEBD143AC36}"/>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8" name="Picture 27" descr="The University of Iowa">
            <a:extLst>
              <a:ext uri="{FF2B5EF4-FFF2-40B4-BE49-F238E27FC236}">
                <a16:creationId xmlns:a16="http://schemas.microsoft.com/office/drawing/2014/main" id="{9AAD4B2F-0082-B749-BE09-2EC20A6C430D}"/>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7" name="Footer Placeholder 4">
            <a:extLst>
              <a:ext uri="{FF2B5EF4-FFF2-40B4-BE49-F238E27FC236}">
                <a16:creationId xmlns:a16="http://schemas.microsoft.com/office/drawing/2014/main" id="{BD920E71-4E45-E74F-B01A-DC16C3B807E1}"/>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748418329"/>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2400" userDrawn="1">
          <p15:clr>
            <a:srgbClr val="FBAE40"/>
          </p15:clr>
        </p15:guide>
        <p15:guide id="7" orient="horz" pos="69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Stat Layout ">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39080" y="2597398"/>
            <a:ext cx="1742242" cy="787298"/>
          </a:xfrm>
        </p:spPr>
        <p:txBody>
          <a:bodyPr lIns="0" tIns="0" rIns="0" bIns="0">
            <a:noAutofit/>
          </a:bodyPr>
          <a:lstStyle>
            <a:lvl1pPr marL="0" indent="0" algn="l">
              <a:buSzPct val="95000"/>
              <a:buFont typeface="Arial" panose="020B0604020202020204" pitchFamily="34" charset="0"/>
              <a:buNone/>
              <a:defRPr sz="55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sp>
        <p:nvSpPr>
          <p:cNvPr id="52" name="Picture Placeholder 50">
            <a:extLst>
              <a:ext uri="{FF2B5EF4-FFF2-40B4-BE49-F238E27FC236}">
                <a16:creationId xmlns:a16="http://schemas.microsoft.com/office/drawing/2014/main" id="{8D984633-F962-1848-A009-619CB8211633}"/>
              </a:ext>
            </a:extLst>
          </p:cNvPr>
          <p:cNvSpPr>
            <a:spLocks noGrp="1"/>
          </p:cNvSpPr>
          <p:nvPr>
            <p:ph type="pic" sz="quarter" idx="20"/>
          </p:nvPr>
        </p:nvSpPr>
        <p:spPr>
          <a:xfrm>
            <a:off x="3037173" y="2243035"/>
            <a:ext cx="1071841" cy="1095375"/>
          </a:xfrm>
        </p:spPr>
        <p:txBody>
          <a:bodyPr/>
          <a:lstStyle>
            <a:lvl1pPr marL="0" indent="0">
              <a:buNone/>
              <a:defRPr/>
            </a:lvl1pPr>
          </a:lstStyle>
          <a:p>
            <a:endParaRPr lang="en-US"/>
          </a:p>
        </p:txBody>
      </p:sp>
      <p:cxnSp>
        <p:nvCxnSpPr>
          <p:cNvPr id="14" name="Straight Connector 13">
            <a:extLst>
              <a:ext uri="{FF2B5EF4-FFF2-40B4-BE49-F238E27FC236}">
                <a16:creationId xmlns:a16="http://schemas.microsoft.com/office/drawing/2014/main" id="{44DE3AB4-3020-8D45-86B7-592F12CB716B}"/>
              </a:ext>
            </a:extLst>
          </p:cNvPr>
          <p:cNvCxnSpPr>
            <a:cxnSpLocks/>
          </p:cNvCxnSpPr>
          <p:nvPr userDrawn="1"/>
        </p:nvCxnSpPr>
        <p:spPr>
          <a:xfrm>
            <a:off x="896513"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DC4E94AD-16D9-BE4C-8C57-CFA6654E1BD9}"/>
              </a:ext>
            </a:extLst>
          </p:cNvPr>
          <p:cNvSpPr>
            <a:spLocks noGrp="1"/>
          </p:cNvSpPr>
          <p:nvPr>
            <p:ph idx="14" hasCustomPrompt="1"/>
          </p:nvPr>
        </p:nvSpPr>
        <p:spPr>
          <a:xfrm>
            <a:off x="939080" y="3819675"/>
            <a:ext cx="3169934" cy="1061801"/>
          </a:xfrm>
        </p:spPr>
        <p:txBody>
          <a:bodyPr lIns="0" tIns="0" rIns="0" bIns="0">
            <a:normAutofit/>
          </a:bodyPr>
          <a:lstStyle>
            <a:lvl1pPr marL="0" indent="0" algn="l">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9" name="Content Placeholder 2">
            <a:extLst>
              <a:ext uri="{FF2B5EF4-FFF2-40B4-BE49-F238E27FC236}">
                <a16:creationId xmlns:a16="http://schemas.microsoft.com/office/drawing/2014/main" id="{E64293C0-60B2-3341-9C38-86DF7ACA51DC}"/>
              </a:ext>
            </a:extLst>
          </p:cNvPr>
          <p:cNvSpPr>
            <a:spLocks noGrp="1"/>
          </p:cNvSpPr>
          <p:nvPr>
            <p:ph idx="21" hasCustomPrompt="1"/>
          </p:nvPr>
        </p:nvSpPr>
        <p:spPr>
          <a:xfrm>
            <a:off x="4582471" y="2597398"/>
            <a:ext cx="1742242" cy="787298"/>
          </a:xfrm>
        </p:spPr>
        <p:txBody>
          <a:bodyPr lIns="0" tIns="0" rIns="0" bIns="0">
            <a:noAutofit/>
          </a:bodyPr>
          <a:lstStyle>
            <a:lvl1pPr marL="0" indent="0" algn="l">
              <a:buSzPct val="95000"/>
              <a:buFont typeface="Arial" panose="020B0604020202020204" pitchFamily="34" charset="0"/>
              <a:buNone/>
              <a:defRPr sz="55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sp>
        <p:nvSpPr>
          <p:cNvPr id="25" name="Picture Placeholder 50">
            <a:extLst>
              <a:ext uri="{FF2B5EF4-FFF2-40B4-BE49-F238E27FC236}">
                <a16:creationId xmlns:a16="http://schemas.microsoft.com/office/drawing/2014/main" id="{3ED87A8B-0573-474F-94C0-2F7E344853F2}"/>
              </a:ext>
            </a:extLst>
          </p:cNvPr>
          <p:cNvSpPr>
            <a:spLocks noGrp="1"/>
          </p:cNvSpPr>
          <p:nvPr>
            <p:ph type="pic" sz="quarter" idx="23"/>
          </p:nvPr>
        </p:nvSpPr>
        <p:spPr>
          <a:xfrm>
            <a:off x="6680564" y="2243035"/>
            <a:ext cx="1071841" cy="1095375"/>
          </a:xfrm>
        </p:spPr>
        <p:txBody>
          <a:bodyPr/>
          <a:lstStyle>
            <a:lvl1pPr marL="0" indent="0">
              <a:buNone/>
              <a:defRPr/>
            </a:lvl1pPr>
          </a:lstStyle>
          <a:p>
            <a:endParaRPr lang="en-US"/>
          </a:p>
        </p:txBody>
      </p:sp>
      <p:cxnSp>
        <p:nvCxnSpPr>
          <p:cNvPr id="20" name="Straight Connector 19">
            <a:extLst>
              <a:ext uri="{FF2B5EF4-FFF2-40B4-BE49-F238E27FC236}">
                <a16:creationId xmlns:a16="http://schemas.microsoft.com/office/drawing/2014/main" id="{1799B91B-7CDD-284B-99CF-8408146B2C0D}"/>
              </a:ext>
            </a:extLst>
          </p:cNvPr>
          <p:cNvCxnSpPr>
            <a:cxnSpLocks/>
          </p:cNvCxnSpPr>
          <p:nvPr userDrawn="1"/>
        </p:nvCxnSpPr>
        <p:spPr>
          <a:xfrm>
            <a:off x="4539904"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8BB67D17-F456-FC43-9C41-9344D6EEB07B}"/>
              </a:ext>
            </a:extLst>
          </p:cNvPr>
          <p:cNvSpPr>
            <a:spLocks noGrp="1"/>
          </p:cNvSpPr>
          <p:nvPr>
            <p:ph idx="22" hasCustomPrompt="1"/>
          </p:nvPr>
        </p:nvSpPr>
        <p:spPr>
          <a:xfrm>
            <a:off x="4582471" y="3819675"/>
            <a:ext cx="3169934" cy="1061801"/>
          </a:xfrm>
        </p:spPr>
        <p:txBody>
          <a:bodyPr lIns="0" tIns="0" rIns="0" bIns="0">
            <a:normAutofit/>
          </a:bodyPr>
          <a:lstStyle>
            <a:lvl1pPr marL="0" indent="0" algn="l">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6" name="Content Placeholder 2">
            <a:extLst>
              <a:ext uri="{FF2B5EF4-FFF2-40B4-BE49-F238E27FC236}">
                <a16:creationId xmlns:a16="http://schemas.microsoft.com/office/drawing/2014/main" id="{60F6E28A-AB38-A64F-9481-C9F0437BFEA5}"/>
              </a:ext>
            </a:extLst>
          </p:cNvPr>
          <p:cNvSpPr>
            <a:spLocks noGrp="1"/>
          </p:cNvSpPr>
          <p:nvPr>
            <p:ph idx="24" hasCustomPrompt="1"/>
          </p:nvPr>
        </p:nvSpPr>
        <p:spPr>
          <a:xfrm>
            <a:off x="8225863" y="2597398"/>
            <a:ext cx="1742242" cy="787298"/>
          </a:xfrm>
        </p:spPr>
        <p:txBody>
          <a:bodyPr lIns="0" tIns="0" rIns="0" bIns="0">
            <a:noAutofit/>
          </a:bodyPr>
          <a:lstStyle>
            <a:lvl1pPr marL="0" indent="0" algn="l">
              <a:buSzPct val="95000"/>
              <a:buFont typeface="Arial" panose="020B0604020202020204" pitchFamily="34" charset="0"/>
              <a:buNone/>
              <a:defRPr sz="55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sp>
        <p:nvSpPr>
          <p:cNvPr id="29" name="Picture Placeholder 50">
            <a:extLst>
              <a:ext uri="{FF2B5EF4-FFF2-40B4-BE49-F238E27FC236}">
                <a16:creationId xmlns:a16="http://schemas.microsoft.com/office/drawing/2014/main" id="{106DB928-4AE1-4E4B-9A4C-6062FC247709}"/>
              </a:ext>
            </a:extLst>
          </p:cNvPr>
          <p:cNvSpPr>
            <a:spLocks noGrp="1"/>
          </p:cNvSpPr>
          <p:nvPr>
            <p:ph type="pic" sz="quarter" idx="26"/>
          </p:nvPr>
        </p:nvSpPr>
        <p:spPr>
          <a:xfrm>
            <a:off x="10323956" y="2243035"/>
            <a:ext cx="1071841" cy="1095375"/>
          </a:xfrm>
        </p:spPr>
        <p:txBody>
          <a:bodyPr/>
          <a:lstStyle>
            <a:lvl1pPr marL="0" indent="0">
              <a:buNone/>
              <a:defRPr/>
            </a:lvl1pPr>
          </a:lstStyle>
          <a:p>
            <a:endParaRPr lang="en-US"/>
          </a:p>
        </p:txBody>
      </p:sp>
      <p:cxnSp>
        <p:nvCxnSpPr>
          <p:cNvPr id="27" name="Straight Connector 26">
            <a:extLst>
              <a:ext uri="{FF2B5EF4-FFF2-40B4-BE49-F238E27FC236}">
                <a16:creationId xmlns:a16="http://schemas.microsoft.com/office/drawing/2014/main" id="{F9F7D2B0-E449-FD45-9789-FC204088E97C}"/>
              </a:ext>
            </a:extLst>
          </p:cNvPr>
          <p:cNvCxnSpPr>
            <a:cxnSpLocks/>
          </p:cNvCxnSpPr>
          <p:nvPr userDrawn="1"/>
        </p:nvCxnSpPr>
        <p:spPr>
          <a:xfrm>
            <a:off x="8183296"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86FE37F4-1DCF-2D40-845F-6C10AC016C29}"/>
              </a:ext>
            </a:extLst>
          </p:cNvPr>
          <p:cNvSpPr>
            <a:spLocks noGrp="1"/>
          </p:cNvSpPr>
          <p:nvPr>
            <p:ph idx="25" hasCustomPrompt="1"/>
          </p:nvPr>
        </p:nvSpPr>
        <p:spPr>
          <a:xfrm>
            <a:off x="8225863" y="3819675"/>
            <a:ext cx="3169934" cy="1061801"/>
          </a:xfrm>
        </p:spPr>
        <p:txBody>
          <a:bodyPr lIns="0" tIns="0" rIns="0" bIns="0">
            <a:normAutofit/>
          </a:bodyPr>
          <a:lstStyle>
            <a:lvl1pPr marL="0" indent="0" algn="l">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8" name="Rectangle 17">
            <a:extLst>
              <a:ext uri="{FF2B5EF4-FFF2-40B4-BE49-F238E27FC236}">
                <a16:creationId xmlns:a16="http://schemas.microsoft.com/office/drawing/2014/main" id="{C6F1B24E-B6B2-2D4F-8CE9-C10E33FBF4C2}"/>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2" name="Picture 21" descr="The University of Iowa">
            <a:extLst>
              <a:ext uri="{FF2B5EF4-FFF2-40B4-BE49-F238E27FC236}">
                <a16:creationId xmlns:a16="http://schemas.microsoft.com/office/drawing/2014/main" id="{9C14D290-718E-D94D-BEC3-A2B3F3F54CAF}"/>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b="0"/>
              <a:t>View</a:t>
            </a:r>
            <a:r>
              <a:rPr lang="en-US"/>
              <a:t> &gt;&gt; Header and Footer &gt;&gt; Add Unit Name</a:t>
            </a:r>
          </a:p>
        </p:txBody>
      </p:sp>
    </p:spTree>
    <p:extLst>
      <p:ext uri="{BB962C8B-B14F-4D97-AF65-F5344CB8AC3E}">
        <p14:creationId xmlns:p14="http://schemas.microsoft.com/office/powerpoint/2010/main" val="171071268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9144000" cy="1843238"/>
          </a:xfrm>
        </p:spPr>
        <p:txBody>
          <a:bodyPr lIns="0" tIns="0" rIns="0" bIns="0" anchor="t" anchorCtr="0">
            <a:normAutofit/>
          </a:bodyPr>
          <a:lstStyle>
            <a:lvl1pPr algn="l">
              <a:defRPr sz="60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Right Here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9144000"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087150"/>
            <a:ext cx="9144000" cy="463108"/>
          </a:xfrm>
        </p:spPr>
        <p:txBody>
          <a:bodyPr lIns="0" tIns="0" rIns="0" bIns="0">
            <a:normAutofit/>
          </a:bodyPr>
          <a:lstStyle>
            <a:lvl1pPr marL="0" indent="0">
              <a:buNone/>
              <a:defRPr sz="2400">
                <a:solidFill>
                  <a:schemeClr val="tx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74216"/>
            <a:ext cx="9166225" cy="365125"/>
          </a:xfrm>
          <a:prstGeom prst="rect">
            <a:avLst/>
          </a:prstGeom>
          <a:noFill/>
        </p:spPr>
        <p:txBody>
          <a:bodyPr vert="horz" lIns="0" tIns="0" rIns="0" bIns="0" rtlCol="0" anchor="ctr"/>
          <a:lstStyle>
            <a:lvl1pPr algn="l">
              <a:defRPr sz="22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pic>
        <p:nvPicPr>
          <p:cNvPr id="10" name="Picture 9">
            <a:extLst>
              <a:ext uri="{FF2B5EF4-FFF2-40B4-BE49-F238E27FC236}">
                <a16:creationId xmlns:a16="http://schemas.microsoft.com/office/drawing/2014/main" id="{4A685527-7A8C-3647-9D96-6D076FA7A7CE}"/>
              </a:ext>
            </a:extLst>
          </p:cNvPr>
          <p:cNvPicPr>
            <a:picLocks noChangeAspect="1"/>
          </p:cNvPicPr>
          <p:nvPr userDrawn="1"/>
        </p:nvPicPr>
        <p:blipFill>
          <a:blip r:embed="rId2"/>
          <a:srcRect/>
          <a:stretch/>
        </p:blipFill>
        <p:spPr>
          <a:xfrm>
            <a:off x="8628383" y="0"/>
            <a:ext cx="2687038" cy="1279542"/>
          </a:xfrm>
          <a:prstGeom prst="rect">
            <a:avLst/>
          </a:prstGeom>
        </p:spPr>
      </p:pic>
    </p:spTree>
    <p:extLst>
      <p:ext uri="{BB962C8B-B14F-4D97-AF65-F5344CB8AC3E}">
        <p14:creationId xmlns:p14="http://schemas.microsoft.com/office/powerpoint/2010/main" val="1297889237"/>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7A2738-1D29-40DE-AACF-F60CD708E892}"/>
              </a:ext>
            </a:extLst>
          </p:cNvPr>
          <p:cNvCxnSpPr/>
          <p:nvPr userDrawn="1"/>
        </p:nvCxnSpPr>
        <p:spPr>
          <a:xfrm>
            <a:off x="2535870" y="2921860"/>
            <a:ext cx="71110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Lst>
          </p:cNvPr>
          <p:cNvSpPr/>
          <p:nvPr userDrawn="1"/>
        </p:nvSpPr>
        <p:spPr>
          <a:xfrm>
            <a:off x="166474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953910" y="2337468"/>
            <a:ext cx="1182412" cy="1222625"/>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9" name="Oval 18">
            <a:extLst>
              <a:ext uri="{FF2B5EF4-FFF2-40B4-BE49-F238E27FC236}">
                <a16:creationId xmlns:a16="http://schemas.microsoft.com/office/drawing/2014/main" id="{3FF9D861-0550-4AC8-BB96-094DAF60B7F4}"/>
              </a:ext>
            </a:extLst>
          </p:cNvPr>
          <p:cNvSpPr/>
          <p:nvPr userDrawn="1"/>
        </p:nvSpPr>
        <p:spPr>
          <a:xfrm>
            <a:off x="5231950"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3">
            <a:extLst>
              <a:ext uri="{FF2B5EF4-FFF2-40B4-BE49-F238E27FC236}">
                <a16:creationId xmlns:a16="http://schemas.microsoft.com/office/drawing/2014/main" id="{4382C3D7-6E45-864C-A5B5-39762336A484}"/>
              </a:ext>
            </a:extLst>
          </p:cNvPr>
          <p:cNvSpPr>
            <a:spLocks noGrp="1"/>
          </p:cNvSpPr>
          <p:nvPr>
            <p:ph type="pic" sz="quarter" idx="22"/>
          </p:nvPr>
        </p:nvSpPr>
        <p:spPr>
          <a:xfrm>
            <a:off x="5500171" y="2310547"/>
            <a:ext cx="1182412" cy="1222625"/>
          </a:xfrm>
        </p:spPr>
        <p:txBody>
          <a:bodyPr/>
          <a:lstStyle>
            <a:lvl1pPr>
              <a:buNone/>
              <a:defRPr/>
            </a:lvl1pPr>
          </a:lstStyle>
          <a:p>
            <a:endParaRPr lang="en-US"/>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20" name="Oval 19">
            <a:extLst>
              <a:ext uri="{FF2B5EF4-FFF2-40B4-BE49-F238E27FC236}">
                <a16:creationId xmlns:a16="http://schemas.microsoft.com/office/drawing/2014/main" id="{D101DA23-83F7-4662-BC02-2666717C53B4}"/>
              </a:ext>
            </a:extLst>
          </p:cNvPr>
          <p:cNvSpPr/>
          <p:nvPr userDrawn="1"/>
        </p:nvSpPr>
        <p:spPr>
          <a:xfrm>
            <a:off x="8775763"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3">
            <a:extLst>
              <a:ext uri="{FF2B5EF4-FFF2-40B4-BE49-F238E27FC236}">
                <a16:creationId xmlns:a16="http://schemas.microsoft.com/office/drawing/2014/main" id="{6E1CEA20-24A4-8C45-B5A6-CE111F714FEF}"/>
              </a:ext>
            </a:extLst>
          </p:cNvPr>
          <p:cNvSpPr>
            <a:spLocks noGrp="1"/>
          </p:cNvSpPr>
          <p:nvPr>
            <p:ph type="pic" sz="quarter" idx="23"/>
          </p:nvPr>
        </p:nvSpPr>
        <p:spPr>
          <a:xfrm>
            <a:off x="9046432" y="2299135"/>
            <a:ext cx="1182412" cy="1222625"/>
          </a:xfrm>
        </p:spPr>
        <p:txBody>
          <a:bodyPr/>
          <a:lstStyle>
            <a:lvl1pPr>
              <a:buNone/>
              <a:defRPr/>
            </a:lvl1pPr>
          </a:lstStyle>
          <a:p>
            <a:endParaRPr lang="en-US"/>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8" name="Rectangle 17">
            <a:extLst>
              <a:ext uri="{FF2B5EF4-FFF2-40B4-BE49-F238E27FC236}">
                <a16:creationId xmlns:a16="http://schemas.microsoft.com/office/drawing/2014/main" id="{C6F1B24E-B6B2-2D4F-8CE9-C10E33FBF4C2}"/>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2" name="Picture 21" descr="The University of Iowa">
            <a:extLst>
              <a:ext uri="{FF2B5EF4-FFF2-40B4-BE49-F238E27FC236}">
                <a16:creationId xmlns:a16="http://schemas.microsoft.com/office/drawing/2014/main" id="{9C14D290-718E-D94D-BEC3-A2B3F3F54CAF}"/>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a:t>View &gt;&gt; Header and Footer &gt;&gt; Add Unit Name</a:t>
            </a:r>
          </a:p>
        </p:txBody>
      </p:sp>
    </p:spTree>
    <p:extLst>
      <p:ext uri="{BB962C8B-B14F-4D97-AF65-F5344CB8AC3E}">
        <p14:creationId xmlns:p14="http://schemas.microsoft.com/office/powerpoint/2010/main" val="73395191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260812"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icture Placeholder 3">
            <a:extLst>
              <a:ext uri="{FF2B5EF4-FFF2-40B4-BE49-F238E27FC236}">
                <a16:creationId xmlns:a16="http://schemas.microsoft.com/office/drawing/2014/main" id="{0A1A4191-73C5-A24C-B85A-D6F8FC572523}"/>
              </a:ext>
            </a:extLst>
          </p:cNvPr>
          <p:cNvSpPr>
            <a:spLocks noGrp="1"/>
          </p:cNvSpPr>
          <p:nvPr>
            <p:ph type="pic" sz="quarter" idx="24"/>
          </p:nvPr>
        </p:nvSpPr>
        <p:spPr>
          <a:xfrm>
            <a:off x="1540727" y="2311683"/>
            <a:ext cx="1182412" cy="1222625"/>
          </a:xfrm>
        </p:spPr>
        <p:txBody>
          <a:bodyPr/>
          <a:lstStyle>
            <a:lvl1pPr>
              <a:buNone/>
              <a:defRPr/>
            </a:lvl1pPr>
          </a:lstStyle>
          <a:p>
            <a:endParaRPr lang="en-US"/>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935830"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3">
            <a:extLst>
              <a:ext uri="{FF2B5EF4-FFF2-40B4-BE49-F238E27FC236}">
                <a16:creationId xmlns:a16="http://schemas.microsoft.com/office/drawing/2014/main" id="{D7A0C8CB-AE00-AE4E-8B06-C3CDA2E8A6B0}"/>
              </a:ext>
            </a:extLst>
          </p:cNvPr>
          <p:cNvSpPr>
            <a:spLocks noGrp="1"/>
          </p:cNvSpPr>
          <p:nvPr>
            <p:ph type="pic" sz="quarter" idx="21"/>
          </p:nvPr>
        </p:nvSpPr>
        <p:spPr>
          <a:xfrm>
            <a:off x="4221796" y="2280863"/>
            <a:ext cx="1182412" cy="1222625"/>
          </a:xfrm>
        </p:spPr>
        <p:txBody>
          <a:bodyPr/>
          <a:lstStyle>
            <a:lvl1pPr>
              <a:buNone/>
              <a:defRPr/>
            </a:lvl1pPr>
          </a:lstStyle>
          <a:p>
            <a:endParaRPr lang="en-US"/>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651392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3">
            <a:extLst>
              <a:ext uri="{FF2B5EF4-FFF2-40B4-BE49-F238E27FC236}">
                <a16:creationId xmlns:a16="http://schemas.microsoft.com/office/drawing/2014/main" id="{EED777B6-C788-B840-ACC3-FD8949E42ACB}"/>
              </a:ext>
            </a:extLst>
          </p:cNvPr>
          <p:cNvSpPr>
            <a:spLocks noGrp="1"/>
          </p:cNvSpPr>
          <p:nvPr>
            <p:ph type="pic" sz="quarter" idx="22"/>
          </p:nvPr>
        </p:nvSpPr>
        <p:spPr>
          <a:xfrm>
            <a:off x="6793844" y="2309972"/>
            <a:ext cx="1182412" cy="1222625"/>
          </a:xfrm>
        </p:spPr>
        <p:txBody>
          <a:bodyPr/>
          <a:lstStyle>
            <a:lvl1pPr>
              <a:buNone/>
              <a:defRPr/>
            </a:lvl1pPr>
          </a:lstStyle>
          <a:p>
            <a:endParaRPr lang="en-US"/>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9188946" y="2045132"/>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3">
            <a:extLst>
              <a:ext uri="{FF2B5EF4-FFF2-40B4-BE49-F238E27FC236}">
                <a16:creationId xmlns:a16="http://schemas.microsoft.com/office/drawing/2014/main" id="{04C4E3A7-AB8A-6243-BBFD-8A433C78470B}"/>
              </a:ext>
            </a:extLst>
          </p:cNvPr>
          <p:cNvSpPr>
            <a:spLocks noGrp="1"/>
          </p:cNvSpPr>
          <p:nvPr>
            <p:ph type="pic" sz="quarter" idx="23"/>
          </p:nvPr>
        </p:nvSpPr>
        <p:spPr>
          <a:xfrm>
            <a:off x="9473607" y="2311684"/>
            <a:ext cx="1182412" cy="1222625"/>
          </a:xfrm>
        </p:spPr>
        <p:txBody>
          <a:bodyPr/>
          <a:lstStyle>
            <a:lvl1pPr>
              <a:buNone/>
              <a:defRPr/>
            </a:lvl1pPr>
          </a:lstStyle>
          <a:p>
            <a:endParaRPr lang="en-US"/>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6" name="Rectangle 15">
            <a:extLst>
              <a:ext uri="{FF2B5EF4-FFF2-40B4-BE49-F238E27FC236}">
                <a16:creationId xmlns:a16="http://schemas.microsoft.com/office/drawing/2014/main" id="{D4578BB7-B3A6-0D4A-A743-C8950F9817AE}"/>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0" name="Picture 19" descr="The University of Iowa">
            <a:extLst>
              <a:ext uri="{FF2B5EF4-FFF2-40B4-BE49-F238E27FC236}">
                <a16:creationId xmlns:a16="http://schemas.microsoft.com/office/drawing/2014/main" id="{6D319038-0896-5540-A405-0F93F52CC9DC}"/>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9" name="Footer Placeholder 4">
            <a:extLst>
              <a:ext uri="{FF2B5EF4-FFF2-40B4-BE49-F238E27FC236}">
                <a16:creationId xmlns:a16="http://schemas.microsoft.com/office/drawing/2014/main" id="{CF5779A1-5C1A-D949-93A6-EFB401BFC69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a:t>View </a:t>
            </a:r>
            <a:r>
              <a:rPr lang="en-US" b="0"/>
              <a:t>&gt;&gt;</a:t>
            </a:r>
            <a:r>
              <a:rPr lang="en-US"/>
              <a:t> Header and Footer &gt;&gt; Add Unit Name</a:t>
            </a:r>
          </a:p>
        </p:txBody>
      </p:sp>
    </p:spTree>
    <p:extLst>
      <p:ext uri="{BB962C8B-B14F-4D97-AF65-F5344CB8AC3E}">
        <p14:creationId xmlns:p14="http://schemas.microsoft.com/office/powerpoint/2010/main" val="1568389576"/>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v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7E2EA4D-EFA8-4B7C-9585-ADB07DA2D974}"/>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175438"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3">
            <a:extLst>
              <a:ext uri="{FF2B5EF4-FFF2-40B4-BE49-F238E27FC236}">
                <a16:creationId xmlns:a16="http://schemas.microsoft.com/office/drawing/2014/main" id="{0E2F4087-739F-1B43-B022-92BCEDD29A2D}"/>
              </a:ext>
            </a:extLst>
          </p:cNvPr>
          <p:cNvSpPr>
            <a:spLocks noGrp="1"/>
          </p:cNvSpPr>
          <p:nvPr>
            <p:ph type="pic" sz="quarter" idx="26"/>
          </p:nvPr>
        </p:nvSpPr>
        <p:spPr>
          <a:xfrm>
            <a:off x="1448972" y="2403497"/>
            <a:ext cx="1030100" cy="1086492"/>
          </a:xfrm>
        </p:spPr>
        <p:txBody>
          <a:bodyPr/>
          <a:lstStyle>
            <a:lvl1pPr>
              <a:buNone/>
              <a:defRPr/>
            </a:lvl1pPr>
          </a:lstStyle>
          <a:p>
            <a:endParaRPr lang="en-US"/>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222122"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3">
            <a:extLst>
              <a:ext uri="{FF2B5EF4-FFF2-40B4-BE49-F238E27FC236}">
                <a16:creationId xmlns:a16="http://schemas.microsoft.com/office/drawing/2014/main" id="{090A73C4-9F43-6142-BBC5-1C887BE310ED}"/>
              </a:ext>
            </a:extLst>
          </p:cNvPr>
          <p:cNvSpPr>
            <a:spLocks noGrp="1"/>
          </p:cNvSpPr>
          <p:nvPr>
            <p:ph type="pic" sz="quarter" idx="23"/>
          </p:nvPr>
        </p:nvSpPr>
        <p:spPr>
          <a:xfrm>
            <a:off x="3502864" y="2384080"/>
            <a:ext cx="1030100" cy="1086492"/>
          </a:xfrm>
        </p:spPr>
        <p:txBody>
          <a:bodyPr/>
          <a:lstStyle>
            <a:lvl1pPr>
              <a:buNone/>
              <a:defRPr/>
            </a:lvl1pPr>
          </a:lstStyle>
          <a:p>
            <a:endParaRPr lang="en-US"/>
          </a:p>
        </p:txBody>
      </p: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5305996"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3">
            <a:extLst>
              <a:ext uri="{FF2B5EF4-FFF2-40B4-BE49-F238E27FC236}">
                <a16:creationId xmlns:a16="http://schemas.microsoft.com/office/drawing/2014/main" id="{121B32AC-29FE-5347-BC89-E1D12CFE9173}"/>
              </a:ext>
            </a:extLst>
          </p:cNvPr>
          <p:cNvSpPr>
            <a:spLocks noGrp="1"/>
          </p:cNvSpPr>
          <p:nvPr>
            <p:ph type="pic" sz="quarter" idx="24"/>
          </p:nvPr>
        </p:nvSpPr>
        <p:spPr>
          <a:xfrm>
            <a:off x="5588241" y="2367425"/>
            <a:ext cx="1030100" cy="1086492"/>
          </a:xfrm>
        </p:spPr>
        <p:txBody>
          <a:bodyPr/>
          <a:lstStyle>
            <a:lvl1pPr>
              <a:buNone/>
              <a:defRPr/>
            </a:lvl1pPr>
          </a:lstStyle>
          <a:p>
            <a:endParaRPr lang="en-US"/>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3</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7346820" y="2120050"/>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icture Placeholder 3">
            <a:extLst>
              <a:ext uri="{FF2B5EF4-FFF2-40B4-BE49-F238E27FC236}">
                <a16:creationId xmlns:a16="http://schemas.microsoft.com/office/drawing/2014/main" id="{035F86CE-4040-2C49-984A-EDA41DCC41DE}"/>
              </a:ext>
            </a:extLst>
          </p:cNvPr>
          <p:cNvSpPr>
            <a:spLocks noGrp="1"/>
          </p:cNvSpPr>
          <p:nvPr>
            <p:ph type="pic" sz="quarter" idx="25"/>
          </p:nvPr>
        </p:nvSpPr>
        <p:spPr>
          <a:xfrm>
            <a:off x="7583252" y="2382067"/>
            <a:ext cx="1121725" cy="1086492"/>
          </a:xfrm>
        </p:spPr>
        <p:txBody>
          <a:bodyPr/>
          <a:lstStyle>
            <a:lvl1pPr>
              <a:buNone/>
              <a:defRPr/>
            </a:lvl1pPr>
          </a:lstStyle>
          <a:p>
            <a:endParaRPr lang="en-US"/>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4</a:t>
            </a:r>
          </a:p>
        </p:txBody>
      </p:sp>
      <p:sp>
        <p:nvSpPr>
          <p:cNvPr id="39" name="Oval 38">
            <a:extLst>
              <a:ext uri="{FF2B5EF4-FFF2-40B4-BE49-F238E27FC236}">
                <a16:creationId xmlns:a16="http://schemas.microsoft.com/office/drawing/2014/main" id="{D3182B05-A7F1-450F-AE61-51425BEF3AA6}"/>
              </a:ext>
            </a:extLst>
          </p:cNvPr>
          <p:cNvSpPr/>
          <p:nvPr userDrawn="1"/>
        </p:nvSpPr>
        <p:spPr>
          <a:xfrm>
            <a:off x="9434872" y="2133924"/>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3">
            <a:extLst>
              <a:ext uri="{FF2B5EF4-FFF2-40B4-BE49-F238E27FC236}">
                <a16:creationId xmlns:a16="http://schemas.microsoft.com/office/drawing/2014/main" id="{F0B4205C-10C8-FE4A-8B1C-0B1A629E22B6}"/>
              </a:ext>
            </a:extLst>
          </p:cNvPr>
          <p:cNvSpPr>
            <a:spLocks noGrp="1"/>
          </p:cNvSpPr>
          <p:nvPr>
            <p:ph type="pic" sz="quarter" idx="22"/>
          </p:nvPr>
        </p:nvSpPr>
        <p:spPr>
          <a:xfrm>
            <a:off x="9682000" y="2389427"/>
            <a:ext cx="1100333" cy="1086492"/>
          </a:xfrm>
        </p:spPr>
        <p:txBody>
          <a:bodyPr/>
          <a:lstStyle>
            <a:lvl1pPr>
              <a:buNone/>
              <a:defRPr/>
            </a:lvl1pPr>
          </a:lstStyle>
          <a:p>
            <a:endParaRPr lang="en-US"/>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5</a:t>
            </a:r>
          </a:p>
        </p:txBody>
      </p:sp>
      <p:sp>
        <p:nvSpPr>
          <p:cNvPr id="20" name="Rectangle 19">
            <a:extLst>
              <a:ext uri="{FF2B5EF4-FFF2-40B4-BE49-F238E27FC236}">
                <a16:creationId xmlns:a16="http://schemas.microsoft.com/office/drawing/2014/main" id="{76866093-3200-6440-8AB2-9242D398F84E}"/>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2" name="Picture 21" descr="The University of Iowa">
            <a:extLst>
              <a:ext uri="{FF2B5EF4-FFF2-40B4-BE49-F238E27FC236}">
                <a16:creationId xmlns:a16="http://schemas.microsoft.com/office/drawing/2014/main" id="{D664CA64-A0A9-F34D-BDC5-9ABCDE7A5479}"/>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1" name="Footer Placeholder 4">
            <a:extLst>
              <a:ext uri="{FF2B5EF4-FFF2-40B4-BE49-F238E27FC236}">
                <a16:creationId xmlns:a16="http://schemas.microsoft.com/office/drawing/2014/main" id="{EB50283A-D398-E048-BDA3-92DD544A494E}"/>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b="0"/>
              <a:t>View</a:t>
            </a:r>
            <a:r>
              <a:rPr lang="en-US"/>
              <a:t> &gt;&gt; Header and Footer &gt;&gt; Add Unit Name</a:t>
            </a:r>
          </a:p>
        </p:txBody>
      </p:sp>
    </p:spTree>
    <p:extLst>
      <p:ext uri="{BB962C8B-B14F-4D97-AF65-F5344CB8AC3E}">
        <p14:creationId xmlns:p14="http://schemas.microsoft.com/office/powerpoint/2010/main" val="398207520"/>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383805"/>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a:buNone/>
              <a:defRPr/>
            </a:lvl1pPr>
          </a:lstStyle>
          <a:p>
            <a:endParaRPr lang="en-US"/>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372568"/>
            <a:ext cx="2973372"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a:buNone/>
              <a:defRPr/>
            </a:lvl1pPr>
          </a:lstStyle>
          <a:p>
            <a:endParaRPr lang="en-US"/>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372568"/>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3" name="Rectangle 22">
            <a:extLst>
              <a:ext uri="{FF2B5EF4-FFF2-40B4-BE49-F238E27FC236}">
                <a16:creationId xmlns:a16="http://schemas.microsoft.com/office/drawing/2014/main" id="{02DAB539-1500-4641-B587-77CADD883496}"/>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6" name="Picture 25" descr="The University of Iowa">
            <a:extLst>
              <a:ext uri="{FF2B5EF4-FFF2-40B4-BE49-F238E27FC236}">
                <a16:creationId xmlns:a16="http://schemas.microsoft.com/office/drawing/2014/main" id="{425DB221-2568-9A44-ABC3-1ED0E0B41E19}"/>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5" name="Footer Placeholder 4">
            <a:extLst>
              <a:ext uri="{FF2B5EF4-FFF2-40B4-BE49-F238E27FC236}">
                <a16:creationId xmlns:a16="http://schemas.microsoft.com/office/drawing/2014/main" id="{6E30D721-4805-D344-A3E0-90A8F1D568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664682089"/>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Column Photo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userDrawn="1">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1" y="437257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44118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EB10E167-B94B-AD40-958C-D9E0F8F9DF4A}"/>
              </a:ext>
            </a:extLst>
          </p:cNvPr>
          <p:cNvSpPr>
            <a:spLocks noGrp="1"/>
          </p:cNvSpPr>
          <p:nvPr userDrawn="1">
            <p:ph type="pic" sz="quarter" idx="23"/>
          </p:nvPr>
        </p:nvSpPr>
        <p:spPr>
          <a:xfrm>
            <a:off x="3593362" y="1684461"/>
            <a:ext cx="2373939" cy="1621608"/>
          </a:xfrm>
        </p:spPr>
        <p:txBody>
          <a:bodyPr/>
          <a:lstStyle>
            <a:lvl1pPr>
              <a:buNone/>
              <a:defRPr/>
            </a:lvl1pPr>
          </a:lstStyle>
          <a:p>
            <a:endParaRPr lang="en-US"/>
          </a:p>
        </p:txBody>
      </p:sp>
      <p:sp>
        <p:nvSpPr>
          <p:cNvPr id="25" name="Content Placeholder 2">
            <a:extLst>
              <a:ext uri="{FF2B5EF4-FFF2-40B4-BE49-F238E27FC236}">
                <a16:creationId xmlns:a16="http://schemas.microsoft.com/office/drawing/2014/main" id="{C03DF098-BB37-5848-9388-750D29EFC657}"/>
              </a:ext>
            </a:extLst>
          </p:cNvPr>
          <p:cNvSpPr>
            <a:spLocks noGrp="1"/>
          </p:cNvSpPr>
          <p:nvPr userDrawn="1">
            <p:ph idx="24" hasCustomPrompt="1"/>
          </p:nvPr>
        </p:nvSpPr>
        <p:spPr>
          <a:xfrm>
            <a:off x="3630386"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3" name="Content Placeholder 2">
            <a:extLst>
              <a:ext uri="{FF2B5EF4-FFF2-40B4-BE49-F238E27FC236}">
                <a16:creationId xmlns:a16="http://schemas.microsoft.com/office/drawing/2014/main" id="{6FE4DEF0-41BC-4548-B7BA-1E5B0231AFFD}"/>
              </a:ext>
            </a:extLst>
          </p:cNvPr>
          <p:cNvSpPr>
            <a:spLocks noGrp="1"/>
          </p:cNvSpPr>
          <p:nvPr userDrawn="1">
            <p:ph idx="25" hasCustomPrompt="1"/>
          </p:nvPr>
        </p:nvSpPr>
        <p:spPr>
          <a:xfrm>
            <a:off x="3630387" y="437257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574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864CDDAA-23B4-C842-845C-7640D95F2B65}"/>
              </a:ext>
            </a:extLst>
          </p:cNvPr>
          <p:cNvSpPr>
            <a:spLocks noGrp="1"/>
          </p:cNvSpPr>
          <p:nvPr userDrawn="1">
            <p:ph type="pic" sz="quarter" idx="26"/>
          </p:nvPr>
        </p:nvSpPr>
        <p:spPr>
          <a:xfrm>
            <a:off x="6237399" y="1684461"/>
            <a:ext cx="2373939" cy="1621608"/>
          </a:xfrm>
        </p:spPr>
        <p:txBody>
          <a:bodyPr/>
          <a:lstStyle>
            <a:lvl1pPr>
              <a:buNone/>
              <a:defRPr/>
            </a:lvl1pPr>
          </a:lstStyle>
          <a:p>
            <a:endParaRPr lang="en-US"/>
          </a:p>
        </p:txBody>
      </p:sp>
      <p:sp>
        <p:nvSpPr>
          <p:cNvPr id="35" name="Content Placeholder 2">
            <a:extLst>
              <a:ext uri="{FF2B5EF4-FFF2-40B4-BE49-F238E27FC236}">
                <a16:creationId xmlns:a16="http://schemas.microsoft.com/office/drawing/2014/main" id="{DEB8CCE3-3756-5947-84B2-DFCA00A013F6}"/>
              </a:ext>
            </a:extLst>
          </p:cNvPr>
          <p:cNvSpPr>
            <a:spLocks noGrp="1"/>
          </p:cNvSpPr>
          <p:nvPr userDrawn="1">
            <p:ph idx="27" hasCustomPrompt="1"/>
          </p:nvPr>
        </p:nvSpPr>
        <p:spPr>
          <a:xfrm>
            <a:off x="6242957"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6" name="Content Placeholder 2">
            <a:extLst>
              <a:ext uri="{FF2B5EF4-FFF2-40B4-BE49-F238E27FC236}">
                <a16:creationId xmlns:a16="http://schemas.microsoft.com/office/drawing/2014/main" id="{09C56F7D-4836-1E4F-BD4C-CB150E12E098}"/>
              </a:ext>
            </a:extLst>
          </p:cNvPr>
          <p:cNvSpPr>
            <a:spLocks noGrp="1"/>
          </p:cNvSpPr>
          <p:nvPr userDrawn="1">
            <p:ph idx="28" hasCustomPrompt="1"/>
          </p:nvPr>
        </p:nvSpPr>
        <p:spPr>
          <a:xfrm>
            <a:off x="6242958" y="437257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7503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3">
            <a:extLst>
              <a:ext uri="{FF2B5EF4-FFF2-40B4-BE49-F238E27FC236}">
                <a16:creationId xmlns:a16="http://schemas.microsoft.com/office/drawing/2014/main" id="{06A5C640-1D0E-4428-AC28-148AE98A7B34}"/>
              </a:ext>
            </a:extLst>
          </p:cNvPr>
          <p:cNvSpPr>
            <a:spLocks noGrp="1"/>
          </p:cNvSpPr>
          <p:nvPr userDrawn="1">
            <p:ph type="pic" sz="quarter" idx="22"/>
          </p:nvPr>
        </p:nvSpPr>
        <p:spPr>
          <a:xfrm>
            <a:off x="8881435" y="1680693"/>
            <a:ext cx="2349365" cy="1621608"/>
          </a:xfrm>
        </p:spPr>
        <p:txBody>
          <a:bodyPr/>
          <a:lstStyle>
            <a:lvl1pPr>
              <a:buNone/>
              <a:defRPr/>
            </a:lvl1pPr>
          </a:lstStyle>
          <a:p>
            <a:endParaRPr lang="en-US"/>
          </a:p>
        </p:txBody>
      </p:sp>
      <p:sp>
        <p:nvSpPr>
          <p:cNvPr id="19" name="Content Placeholder 2">
            <a:extLst>
              <a:ext uri="{FF2B5EF4-FFF2-40B4-BE49-F238E27FC236}">
                <a16:creationId xmlns:a16="http://schemas.microsoft.com/office/drawing/2014/main" id="{A07502CC-5B90-4BCF-B63B-36D026C9AE96}"/>
              </a:ext>
            </a:extLst>
          </p:cNvPr>
          <p:cNvSpPr>
            <a:spLocks noGrp="1"/>
          </p:cNvSpPr>
          <p:nvPr userDrawn="1">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userDrawn="1">
            <p:ph idx="16" hasCustomPrompt="1"/>
          </p:nvPr>
        </p:nvSpPr>
        <p:spPr>
          <a:xfrm>
            <a:off x="8875081" y="4362520"/>
            <a:ext cx="2358867"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3" name="Rectangle 22">
            <a:extLst>
              <a:ext uri="{FF2B5EF4-FFF2-40B4-BE49-F238E27FC236}">
                <a16:creationId xmlns:a16="http://schemas.microsoft.com/office/drawing/2014/main" id="{CA720753-9BFD-2840-9C93-FF72942ED6E3}"/>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32" name="Picture 31" descr="The University of Iowa">
            <a:extLst>
              <a:ext uri="{FF2B5EF4-FFF2-40B4-BE49-F238E27FC236}">
                <a16:creationId xmlns:a16="http://schemas.microsoft.com/office/drawing/2014/main" id="{710BB67D-293B-374F-89FC-5F2EBF9F2923}"/>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31" name="Footer Placeholder 4">
            <a:extLst>
              <a:ext uri="{FF2B5EF4-FFF2-40B4-BE49-F238E27FC236}">
                <a16:creationId xmlns:a16="http://schemas.microsoft.com/office/drawing/2014/main" id="{9EE9B966-22C9-0D4A-8DF7-FFA7CF9C9DD8}"/>
              </a:ext>
            </a:extLst>
          </p:cNvPr>
          <p:cNvSpPr>
            <a:spLocks noGrp="1"/>
          </p:cNvSpPr>
          <p:nvPr userDrawn="1">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317002199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ve Column Photo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32437" cy="1621608"/>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29247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10B80E7E-3ECA-A84C-BBC2-DF9FD6DED4FD}"/>
              </a:ext>
            </a:extLst>
          </p:cNvPr>
          <p:cNvSpPr>
            <a:spLocks noGrp="1"/>
          </p:cNvSpPr>
          <p:nvPr>
            <p:ph type="pic" sz="quarter" idx="28"/>
          </p:nvPr>
        </p:nvSpPr>
        <p:spPr>
          <a:xfrm>
            <a:off x="3053442" y="1684461"/>
            <a:ext cx="1832437" cy="1621608"/>
          </a:xfrm>
        </p:spPr>
        <p:txBody>
          <a:bodyPr/>
          <a:lstStyle>
            <a:lvl1pPr>
              <a:buNone/>
              <a:defRPr/>
            </a:lvl1pPr>
          </a:lstStyle>
          <a:p>
            <a:endParaRPr lang="en-US"/>
          </a:p>
        </p:txBody>
      </p:sp>
      <p:sp>
        <p:nvSpPr>
          <p:cNvPr id="44" name="Content Placeholder 2">
            <a:extLst>
              <a:ext uri="{FF2B5EF4-FFF2-40B4-BE49-F238E27FC236}">
                <a16:creationId xmlns:a16="http://schemas.microsoft.com/office/drawing/2014/main" id="{AB9C78E2-4679-F844-BB37-D2E07B542CA3}"/>
              </a:ext>
            </a:extLst>
          </p:cNvPr>
          <p:cNvSpPr>
            <a:spLocks noGrp="1"/>
          </p:cNvSpPr>
          <p:nvPr>
            <p:ph idx="27" hasCustomPrompt="1"/>
          </p:nvPr>
        </p:nvSpPr>
        <p:spPr>
          <a:xfrm>
            <a:off x="3053444"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5" name="Content Placeholder 2">
            <a:extLst>
              <a:ext uri="{FF2B5EF4-FFF2-40B4-BE49-F238E27FC236}">
                <a16:creationId xmlns:a16="http://schemas.microsoft.com/office/drawing/2014/main" id="{0F3EA205-7109-BC44-BA2C-7704780449E8}"/>
              </a:ext>
            </a:extLst>
          </p:cNvPr>
          <p:cNvSpPr>
            <a:spLocks noGrp="1"/>
          </p:cNvSpPr>
          <p:nvPr>
            <p:ph idx="26" hasCustomPrompt="1"/>
          </p:nvPr>
        </p:nvSpPr>
        <p:spPr>
          <a:xfrm>
            <a:off x="3053445"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36631"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Picture Placeholder 3">
            <a:extLst>
              <a:ext uri="{FF2B5EF4-FFF2-40B4-BE49-F238E27FC236}">
                <a16:creationId xmlns:a16="http://schemas.microsoft.com/office/drawing/2014/main" id="{4EF24A51-2D82-AA40-8405-8CFEC6F5CB5D}"/>
              </a:ext>
            </a:extLst>
          </p:cNvPr>
          <p:cNvSpPr>
            <a:spLocks noGrp="1"/>
          </p:cNvSpPr>
          <p:nvPr>
            <p:ph type="pic" sz="quarter" idx="31"/>
          </p:nvPr>
        </p:nvSpPr>
        <p:spPr>
          <a:xfrm>
            <a:off x="5187042" y="1684461"/>
            <a:ext cx="1832437" cy="1621608"/>
          </a:xfrm>
        </p:spPr>
        <p:txBody>
          <a:bodyPr/>
          <a:lstStyle>
            <a:lvl1pPr>
              <a:buNone/>
              <a:defRPr/>
            </a:lvl1pPr>
          </a:lstStyle>
          <a:p>
            <a:endParaRPr lang="en-US"/>
          </a:p>
        </p:txBody>
      </p:sp>
      <p:sp>
        <p:nvSpPr>
          <p:cNvPr id="47" name="Content Placeholder 2">
            <a:extLst>
              <a:ext uri="{FF2B5EF4-FFF2-40B4-BE49-F238E27FC236}">
                <a16:creationId xmlns:a16="http://schemas.microsoft.com/office/drawing/2014/main" id="{90D707E7-5635-444F-BB41-10E2268CC099}"/>
              </a:ext>
            </a:extLst>
          </p:cNvPr>
          <p:cNvSpPr>
            <a:spLocks noGrp="1"/>
          </p:cNvSpPr>
          <p:nvPr>
            <p:ph idx="30" hasCustomPrompt="1"/>
          </p:nvPr>
        </p:nvSpPr>
        <p:spPr>
          <a:xfrm>
            <a:off x="5187044"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46" name="Content Placeholder 2">
            <a:extLst>
              <a:ext uri="{FF2B5EF4-FFF2-40B4-BE49-F238E27FC236}">
                <a16:creationId xmlns:a16="http://schemas.microsoft.com/office/drawing/2014/main" id="{4340EF3F-9B6C-B54B-94AD-7275543213B0}"/>
              </a:ext>
            </a:extLst>
          </p:cNvPr>
          <p:cNvSpPr>
            <a:spLocks noGrp="1"/>
          </p:cNvSpPr>
          <p:nvPr>
            <p:ph idx="29" hasCustomPrompt="1"/>
          </p:nvPr>
        </p:nvSpPr>
        <p:spPr>
          <a:xfrm>
            <a:off x="5187045"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484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Picture Placeholder 3">
            <a:extLst>
              <a:ext uri="{FF2B5EF4-FFF2-40B4-BE49-F238E27FC236}">
                <a16:creationId xmlns:a16="http://schemas.microsoft.com/office/drawing/2014/main" id="{4D703A3B-87F3-AE45-90D2-795F9DA88577}"/>
              </a:ext>
            </a:extLst>
          </p:cNvPr>
          <p:cNvSpPr>
            <a:spLocks noGrp="1"/>
          </p:cNvSpPr>
          <p:nvPr>
            <p:ph type="pic" sz="quarter" idx="34"/>
          </p:nvPr>
        </p:nvSpPr>
        <p:spPr>
          <a:xfrm>
            <a:off x="7266213" y="1684461"/>
            <a:ext cx="1832437" cy="1621608"/>
          </a:xfrm>
        </p:spPr>
        <p:txBody>
          <a:bodyPr/>
          <a:lstStyle>
            <a:lvl1pPr>
              <a:buNone/>
              <a:defRPr/>
            </a:lvl1pPr>
          </a:lstStyle>
          <a:p>
            <a:endParaRPr lang="en-US"/>
          </a:p>
        </p:txBody>
      </p:sp>
      <p:sp>
        <p:nvSpPr>
          <p:cNvPr id="50" name="Content Placeholder 2">
            <a:extLst>
              <a:ext uri="{FF2B5EF4-FFF2-40B4-BE49-F238E27FC236}">
                <a16:creationId xmlns:a16="http://schemas.microsoft.com/office/drawing/2014/main" id="{5C95157B-C7FC-864F-A9C2-08E02E26EE07}"/>
              </a:ext>
            </a:extLst>
          </p:cNvPr>
          <p:cNvSpPr>
            <a:spLocks noGrp="1"/>
          </p:cNvSpPr>
          <p:nvPr>
            <p:ph idx="33" hasCustomPrompt="1"/>
          </p:nvPr>
        </p:nvSpPr>
        <p:spPr>
          <a:xfrm>
            <a:off x="7266215"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49" name="Content Placeholder 2">
            <a:extLst>
              <a:ext uri="{FF2B5EF4-FFF2-40B4-BE49-F238E27FC236}">
                <a16:creationId xmlns:a16="http://schemas.microsoft.com/office/drawing/2014/main" id="{71E05108-E0DC-6947-A186-EA5436079AAF}"/>
              </a:ext>
            </a:extLst>
          </p:cNvPr>
          <p:cNvSpPr>
            <a:spLocks noGrp="1"/>
          </p:cNvSpPr>
          <p:nvPr>
            <p:ph idx="32" hasCustomPrompt="1"/>
          </p:nvPr>
        </p:nvSpPr>
        <p:spPr>
          <a:xfrm>
            <a:off x="7266216"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2603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E90B3032-DDF8-0446-8BB7-81565519E036}"/>
              </a:ext>
            </a:extLst>
          </p:cNvPr>
          <p:cNvSpPr>
            <a:spLocks noGrp="1"/>
          </p:cNvSpPr>
          <p:nvPr>
            <p:ph type="pic" sz="quarter" idx="37"/>
          </p:nvPr>
        </p:nvSpPr>
        <p:spPr>
          <a:xfrm>
            <a:off x="9410699" y="1684461"/>
            <a:ext cx="1832437" cy="1621608"/>
          </a:xfrm>
        </p:spPr>
        <p:txBody>
          <a:bodyPr/>
          <a:lstStyle>
            <a:lvl1pPr>
              <a:buNone/>
              <a:defRPr/>
            </a:lvl1pPr>
          </a:lstStyle>
          <a:p>
            <a:endParaRPr lang="en-US"/>
          </a:p>
        </p:txBody>
      </p:sp>
      <p:sp>
        <p:nvSpPr>
          <p:cNvPr id="53" name="Content Placeholder 2">
            <a:extLst>
              <a:ext uri="{FF2B5EF4-FFF2-40B4-BE49-F238E27FC236}">
                <a16:creationId xmlns:a16="http://schemas.microsoft.com/office/drawing/2014/main" id="{724287DA-FEAD-6E4A-83EC-B59516E2386C}"/>
              </a:ext>
            </a:extLst>
          </p:cNvPr>
          <p:cNvSpPr>
            <a:spLocks noGrp="1"/>
          </p:cNvSpPr>
          <p:nvPr>
            <p:ph idx="36" hasCustomPrompt="1"/>
          </p:nvPr>
        </p:nvSpPr>
        <p:spPr>
          <a:xfrm>
            <a:off x="9410701" y="3545060"/>
            <a:ext cx="1826629" cy="67511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52" name="Content Placeholder 2">
            <a:extLst>
              <a:ext uri="{FF2B5EF4-FFF2-40B4-BE49-F238E27FC236}">
                <a16:creationId xmlns:a16="http://schemas.microsoft.com/office/drawing/2014/main" id="{4FC143B3-231A-2B46-ABBF-7F6B6BBF4596}"/>
              </a:ext>
            </a:extLst>
          </p:cNvPr>
          <p:cNvSpPr>
            <a:spLocks noGrp="1"/>
          </p:cNvSpPr>
          <p:nvPr>
            <p:ph idx="35" hasCustomPrompt="1"/>
          </p:nvPr>
        </p:nvSpPr>
        <p:spPr>
          <a:xfrm>
            <a:off x="9410702"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36" name="Rectangle 35">
            <a:extLst>
              <a:ext uri="{FF2B5EF4-FFF2-40B4-BE49-F238E27FC236}">
                <a16:creationId xmlns:a16="http://schemas.microsoft.com/office/drawing/2014/main" id="{8A4E17D8-CAFF-0E47-97EF-4D4BC59FFC70}"/>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43" name="Picture 42" descr="The University of Iowa">
            <a:extLst>
              <a:ext uri="{FF2B5EF4-FFF2-40B4-BE49-F238E27FC236}">
                <a16:creationId xmlns:a16="http://schemas.microsoft.com/office/drawing/2014/main" id="{924E35CA-EA2E-084A-B4D2-736FEA8C0DDC}"/>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38" name="Footer Placeholder 4">
            <a:extLst>
              <a:ext uri="{FF2B5EF4-FFF2-40B4-BE49-F238E27FC236}">
                <a16:creationId xmlns:a16="http://schemas.microsoft.com/office/drawing/2014/main" id="{D752B61A-80FF-1049-8A33-5614EE9DC80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3835456899"/>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 Slide - Photo">
    <p:spTree>
      <p:nvGrpSpPr>
        <p:cNvPr id="1" name=""/>
        <p:cNvGrpSpPr/>
        <p:nvPr/>
      </p:nvGrpSpPr>
      <p:grpSpPr>
        <a:xfrm>
          <a:off x="0" y="0"/>
          <a:ext cx="0" cy="0"/>
          <a:chOff x="0" y="0"/>
          <a:chExt cx="0" cy="0"/>
        </a:xfrm>
      </p:grpSpPr>
      <p:sp>
        <p:nvSpPr>
          <p:cNvPr id="17" name="Title 20">
            <a:extLst>
              <a:ext uri="{FF2B5EF4-FFF2-40B4-BE49-F238E27FC236}">
                <a16:creationId xmlns:a16="http://schemas.microsoft.com/office/drawing/2014/main" id="{2BA8F287-92C7-4FFD-A7E9-45864F8E91A4}"/>
              </a:ext>
            </a:extLst>
          </p:cNvPr>
          <p:cNvSpPr>
            <a:spLocks noGrp="1"/>
          </p:cNvSpPr>
          <p:nvPr>
            <p:ph type="title" hasCustomPrompt="1"/>
          </p:nvPr>
        </p:nvSpPr>
        <p:spPr>
          <a:xfrm>
            <a:off x="949325" y="498296"/>
            <a:ext cx="5260975" cy="896116"/>
          </a:xfrm>
        </p:spPr>
        <p:txBody>
          <a:bodyPr/>
          <a:lstStyle>
            <a:lvl1pPr>
              <a:defRPr/>
            </a:lvl1pPr>
          </a:lstStyle>
          <a:p>
            <a:r>
              <a:rPr lang="en-US"/>
              <a:t>Click to edit Title</a:t>
            </a:r>
          </a:p>
        </p:txBody>
      </p:sp>
      <p:cxnSp>
        <p:nvCxnSpPr>
          <p:cNvPr id="16" name="Straight Connector 15">
            <a:extLst>
              <a:ext uri="{FF2B5EF4-FFF2-40B4-BE49-F238E27FC236}">
                <a16:creationId xmlns:a16="http://schemas.microsoft.com/office/drawing/2014/main" id="{0F31F03A-71CF-475D-8A3C-99FC106D73E8}"/>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47404DB8-B6AC-4389-8E6E-A115840D1D74}"/>
              </a:ext>
            </a:extLst>
          </p:cNvPr>
          <p:cNvSpPr>
            <a:spLocks noGrp="1"/>
          </p:cNvSpPr>
          <p:nvPr>
            <p:ph idx="1"/>
          </p:nvPr>
        </p:nvSpPr>
        <p:spPr>
          <a:xfrm>
            <a:off x="952499" y="1686757"/>
            <a:ext cx="5257801" cy="4256843"/>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7171534" y="0"/>
            <a:ext cx="5029200" cy="6389511"/>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
        <p:nvSpPr>
          <p:cNvPr id="9" name="Rectangle 8">
            <a:extLst>
              <a:ext uri="{FF2B5EF4-FFF2-40B4-BE49-F238E27FC236}">
                <a16:creationId xmlns:a16="http://schemas.microsoft.com/office/drawing/2014/main" id="{7420F7CB-393D-BF45-B52D-542FDDEFCAFF}"/>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2" name="Picture 11" descr="The University of Iowa">
            <a:extLst>
              <a:ext uri="{FF2B5EF4-FFF2-40B4-BE49-F238E27FC236}">
                <a16:creationId xmlns:a16="http://schemas.microsoft.com/office/drawing/2014/main" id="{9CE5618D-3613-E04D-A815-ED9A2C5AA3C5}"/>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1" name="Footer Placeholder 4">
            <a:extLst>
              <a:ext uri="{FF2B5EF4-FFF2-40B4-BE49-F238E27FC236}">
                <a16:creationId xmlns:a16="http://schemas.microsoft.com/office/drawing/2014/main" id="{C35C85E8-314E-3E45-BB26-1A95C606F050}"/>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625500995"/>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3912" userDrawn="1">
          <p15:clr>
            <a:srgbClr val="FBAE40"/>
          </p15:clr>
        </p15:guide>
        <p15:guide id="3" pos="600" userDrawn="1">
          <p15:clr>
            <a:srgbClr val="FBAE40"/>
          </p15:clr>
        </p15:guide>
        <p15:guide id="4" orient="horz" pos="1056"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Slide - Photo Collag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524483D-CFE3-E34D-BB74-CEDD541765E2}"/>
              </a:ext>
            </a:extLst>
          </p:cNvPr>
          <p:cNvSpPr>
            <a:spLocks noGrp="1"/>
          </p:cNvSpPr>
          <p:nvPr>
            <p:ph type="title"/>
          </p:nvPr>
        </p:nvSpPr>
        <p:spPr>
          <a:xfrm>
            <a:off x="952499" y="365125"/>
            <a:ext cx="5254505" cy="1331865"/>
          </a:xfrm>
        </p:spPr>
        <p:txBody>
          <a:bodyPr/>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17" name="Straight Connector 16">
            <a:extLst>
              <a:ext uri="{FF2B5EF4-FFF2-40B4-BE49-F238E27FC236}">
                <a16:creationId xmlns:a16="http://schemas.microsoft.com/office/drawing/2014/main" id="{EB28F420-DDD1-5E4A-9513-EAE252D759FE}"/>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p:nvPr>
        </p:nvSpPr>
        <p:spPr>
          <a:xfrm>
            <a:off x="952499" y="1962386"/>
            <a:ext cx="5266450" cy="3981214"/>
          </a:xfrm>
        </p:spPr>
        <p:txBody>
          <a:bodyPr/>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Font typeface="Roboto" panose="02000000000000000000" pitchFamily="2" charset="0"/>
              <a:buChar char="–"/>
              <a:defRPr>
                <a:latin typeface="Roboto" panose="02000000000000000000" pitchFamily="2" charset="0"/>
                <a:ea typeface="Roboto" panose="02000000000000000000" pitchFamily="2" charset="0"/>
              </a:defRPr>
            </a:lvl2pPr>
            <a:lvl3pPr>
              <a:buClr>
                <a:schemeClr val="tx2"/>
              </a:buClr>
              <a:defRPr>
                <a:latin typeface="Roboto" panose="02000000000000000000" pitchFamily="2" charset="0"/>
                <a:ea typeface="Roboto" panose="02000000000000000000" pitchFamily="2" charset="0"/>
              </a:defRPr>
            </a:lvl3pPr>
            <a:lvl4pPr marL="1600200" indent="-228600">
              <a:buClr>
                <a:schemeClr val="tx2"/>
              </a:buClr>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7159502"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9713630"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7159502" y="3260862"/>
            <a:ext cx="5032499" cy="3128649"/>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 Click icon to add picture </a:t>
            </a:r>
          </a:p>
        </p:txBody>
      </p:sp>
      <p:sp>
        <p:nvSpPr>
          <p:cNvPr id="11" name="Rectangle 10">
            <a:extLst>
              <a:ext uri="{FF2B5EF4-FFF2-40B4-BE49-F238E27FC236}">
                <a16:creationId xmlns:a16="http://schemas.microsoft.com/office/drawing/2014/main" id="{BC24DFA0-3257-B044-87EF-16154359E2FC}"/>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9" name="Picture 18" descr="The University of Iowa">
            <a:extLst>
              <a:ext uri="{FF2B5EF4-FFF2-40B4-BE49-F238E27FC236}">
                <a16:creationId xmlns:a16="http://schemas.microsoft.com/office/drawing/2014/main" id="{87382191-DF4D-7341-915C-9C1044535279}"/>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5" name="Footer Placeholder 4">
            <a:extLst>
              <a:ext uri="{FF2B5EF4-FFF2-40B4-BE49-F238E27FC236}">
                <a16:creationId xmlns:a16="http://schemas.microsoft.com/office/drawing/2014/main" id="{E21405B1-B61E-0943-909C-EFA16B5EE48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1338072623"/>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3926" userDrawn="1">
          <p15:clr>
            <a:srgbClr val="FBAE40"/>
          </p15:clr>
        </p15:guide>
        <p15:guide id="3" pos="600" userDrawn="1">
          <p15:clr>
            <a:srgbClr val="FBAE40"/>
          </p15:clr>
        </p15:guide>
        <p15:guide id="4" orient="horz" pos="240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949325" y="494273"/>
            <a:ext cx="10290175" cy="869089"/>
          </a:xfrm>
        </p:spPr>
        <p:txBody>
          <a:bodyPr lIns="0" tIns="0" rIns="0" bIns="0"/>
          <a:lstStyle/>
          <a:p>
            <a:r>
              <a:rPr lang="en-US"/>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49325"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949325" y="1570038"/>
            <a:ext cx="10290175" cy="4114800"/>
          </a:xfrm>
        </p:spPr>
        <p:txBody>
          <a:bodyPr lIns="0" tIns="0" rIns="0" bIns="0"/>
          <a:lstStyle/>
          <a:p>
            <a:endParaRPr lang="en-US"/>
          </a:p>
        </p:txBody>
      </p:sp>
      <p:sp>
        <p:nvSpPr>
          <p:cNvPr id="12" name="Rectangle 11">
            <a:extLst>
              <a:ext uri="{FF2B5EF4-FFF2-40B4-BE49-F238E27FC236}">
                <a16:creationId xmlns:a16="http://schemas.microsoft.com/office/drawing/2014/main" id="{1F56D074-0631-F846-A2A3-4A39FEAEFDD7}"/>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4" name="Picture 13" descr="The University of Iowa">
            <a:extLst>
              <a:ext uri="{FF2B5EF4-FFF2-40B4-BE49-F238E27FC236}">
                <a16:creationId xmlns:a16="http://schemas.microsoft.com/office/drawing/2014/main" id="{F53BBB5F-6629-C742-91EE-40B5B8BC1084}"/>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3" name="Footer Placeholder 4">
            <a:extLst>
              <a:ext uri="{FF2B5EF4-FFF2-40B4-BE49-F238E27FC236}">
                <a16:creationId xmlns:a16="http://schemas.microsoft.com/office/drawing/2014/main" id="{B3AC09A7-82B4-6B47-A4FB-CA6800EAFBA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3142765285"/>
      </p:ext>
    </p:extLst>
  </p:cSld>
  <p:clrMapOvr>
    <a:masterClrMapping/>
  </p:clrMapOvr>
  <p:extLst>
    <p:ext uri="{DCECCB84-F9BA-43D5-87BE-67443E8EF086}">
      <p15:sldGuideLst xmlns:p15="http://schemas.microsoft.com/office/powerpoint/2012/main">
        <p15:guide id="2" pos="598" userDrawn="1">
          <p15:clr>
            <a:srgbClr val="FBAE40"/>
          </p15:clr>
        </p15:guide>
        <p15:guide id="3" pos="708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989081" y="3367173"/>
            <a:ext cx="7163317" cy="1160369"/>
          </a:xfrm>
        </p:spPr>
        <p:txBody>
          <a:bodyPr lIns="0" tIns="0" rIns="0" bIns="0" anchor="t" anchorCtr="0">
            <a:no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Thank you</a:t>
            </a:r>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userDrawn="1"/>
        </p:nvCxnSpPr>
        <p:spPr>
          <a:xfrm>
            <a:off x="974126" y="3029213"/>
            <a:ext cx="7685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8628383" y="3029213"/>
            <a:ext cx="2687038" cy="1498329"/>
          </a:xfrm>
        </p:spPr>
        <p:txBody>
          <a:bodyPr vert="horz"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Presenter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4" name="Rectangle 3">
            <a:extLst>
              <a:ext uri="{FF2B5EF4-FFF2-40B4-BE49-F238E27FC236}">
                <a16:creationId xmlns:a16="http://schemas.microsoft.com/office/drawing/2014/main" id="{1C6ACD65-4DC5-40D8-89A9-EBA0997790E8}"/>
              </a:ext>
            </a:extLst>
          </p:cNvPr>
          <p:cNvSpPr/>
          <p:nvPr userDrawn="1"/>
        </p:nvSpPr>
        <p:spPr>
          <a:xfrm>
            <a:off x="949325" y="5019085"/>
            <a:ext cx="318908"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1268233" y="5019085"/>
            <a:ext cx="2231701" cy="369332"/>
          </a:xfrm>
          <a:solidFill>
            <a:schemeClr val="tx1"/>
          </a:solidFill>
          <a:ln>
            <a:noFill/>
          </a:ln>
        </p:spPr>
        <p:txBody>
          <a:bodyPr wrap="none" lIns="91440" tIns="45720" rIns="91440" bIns="45720">
            <a:spAutoFit/>
          </a:bodyPr>
          <a:lstStyle>
            <a:lvl1pPr marL="0" indent="0">
              <a:buNone/>
              <a:defRPr sz="1800">
                <a:solidFill>
                  <a:schemeClr val="bg1"/>
                </a:solidFill>
                <a:latin typeface="Roboto Black" panose="02000000000000000000" pitchFamily="2" charset="0"/>
                <a:ea typeface="Roboto Black" panose="02000000000000000000" pitchFamily="2" charset="0"/>
              </a:defRPr>
            </a:lvl1pPr>
          </a:lstStyle>
          <a:p>
            <a:pPr lvl="0"/>
            <a:r>
              <a:rPr lang="en-US"/>
              <a:t>Insert Web Address</a:t>
            </a:r>
          </a:p>
        </p:txBody>
      </p:sp>
      <p:grpSp>
        <p:nvGrpSpPr>
          <p:cNvPr id="15" name="Group 14">
            <a:extLst>
              <a:ext uri="{FF2B5EF4-FFF2-40B4-BE49-F238E27FC236}">
                <a16:creationId xmlns:a16="http://schemas.microsoft.com/office/drawing/2014/main" id="{EB262A30-5EEC-5549-B428-7E5B11A5D7A7}"/>
              </a:ext>
            </a:extLst>
          </p:cNvPr>
          <p:cNvGrpSpPr/>
          <p:nvPr userDrawn="1"/>
        </p:nvGrpSpPr>
        <p:grpSpPr>
          <a:xfrm>
            <a:off x="1071271" y="5122118"/>
            <a:ext cx="142379" cy="150373"/>
            <a:chOff x="3057746" y="812006"/>
            <a:chExt cx="173610" cy="183357"/>
          </a:xfrm>
          <a:noFill/>
        </p:grpSpPr>
        <p:cxnSp>
          <p:nvCxnSpPr>
            <p:cNvPr id="16" name="Straight Connector 15">
              <a:extLst>
                <a:ext uri="{FF2B5EF4-FFF2-40B4-BE49-F238E27FC236}">
                  <a16:creationId xmlns:a16="http://schemas.microsoft.com/office/drawing/2014/main" id="{1699B573-1E8F-3547-9D64-50A2EC630F1F}"/>
                </a:ext>
              </a:extLst>
            </p:cNvPr>
            <p:cNvCxnSpPr/>
            <p:nvPr userDrawn="1"/>
          </p:nvCxnSpPr>
          <p:spPr>
            <a:xfrm>
              <a:off x="3057746" y="904875"/>
              <a:ext cx="173610" cy="0"/>
            </a:xfrm>
            <a:prstGeom prst="line">
              <a:avLst/>
            </a:prstGeom>
            <a:grpFill/>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Freeform: Shape 12">
              <a:extLst>
                <a:ext uri="{FF2B5EF4-FFF2-40B4-BE49-F238E27FC236}">
                  <a16:creationId xmlns:a16="http://schemas.microsoft.com/office/drawing/2014/main" id="{68F32139-4BAE-F54C-8358-EF5839C5813E}"/>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4B1807D8-E6B4-C743-A4EC-22D5E0479848}"/>
              </a:ext>
            </a:extLst>
          </p:cNvPr>
          <p:cNvPicPr>
            <a:picLocks noChangeAspect="1"/>
          </p:cNvPicPr>
          <p:nvPr userDrawn="1"/>
        </p:nvPicPr>
        <p:blipFill>
          <a:blip r:embed="rId2"/>
          <a:srcRect/>
          <a:stretch/>
        </p:blipFill>
        <p:spPr>
          <a:xfrm>
            <a:off x="8628383" y="0"/>
            <a:ext cx="2687038" cy="1279542"/>
          </a:xfrm>
          <a:prstGeom prst="rect">
            <a:avLst/>
          </a:prstGeom>
        </p:spPr>
      </p:pic>
      <p:sp>
        <p:nvSpPr>
          <p:cNvPr id="20" name="Footer Placeholder 4">
            <a:extLst>
              <a:ext uri="{FF2B5EF4-FFF2-40B4-BE49-F238E27FC236}">
                <a16:creationId xmlns:a16="http://schemas.microsoft.com/office/drawing/2014/main" id="{4D36833F-B2C7-1C49-9947-A60C1ACB0296}"/>
              </a:ext>
            </a:extLst>
          </p:cNvPr>
          <p:cNvSpPr>
            <a:spLocks noGrp="1"/>
          </p:cNvSpPr>
          <p:nvPr>
            <p:ph type="ftr" sz="quarter" idx="3"/>
          </p:nvPr>
        </p:nvSpPr>
        <p:spPr>
          <a:xfrm>
            <a:off x="956096" y="2463764"/>
            <a:ext cx="7157006" cy="365125"/>
          </a:xfrm>
          <a:prstGeom prst="rect">
            <a:avLst/>
          </a:prstGeom>
          <a:noFill/>
        </p:spPr>
        <p:txBody>
          <a:bodyPr vert="horz" lIns="0" tIns="0" rIns="0" bIns="0" rtlCol="0" anchor="ctr"/>
          <a:lstStyle>
            <a:lvl1pPr algn="l">
              <a:defRPr sz="1800" b="0">
                <a:solidFill>
                  <a:schemeClr val="tx1"/>
                </a:solidFill>
              </a:defRPr>
            </a:lvl1pPr>
          </a:lstStyle>
          <a:p>
            <a:r>
              <a:rPr lang="en-US"/>
              <a:t>Insert-&gt;Header and Footer-&gt;Type Customizable Name</a:t>
            </a:r>
          </a:p>
        </p:txBody>
      </p:sp>
    </p:spTree>
    <p:extLst>
      <p:ext uri="{BB962C8B-B14F-4D97-AF65-F5344CB8AC3E}">
        <p14:creationId xmlns:p14="http://schemas.microsoft.com/office/powerpoint/2010/main" val="28836383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9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Image–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60097" y="2184901"/>
            <a:ext cx="6155725" cy="2431224"/>
          </a:xfrm>
        </p:spPr>
        <p:txBody>
          <a:bodyPr anchor="ctr" anchorCtr="0">
            <a:normAutofit/>
          </a:bodyPr>
          <a:lstStyle>
            <a:lvl1pPr algn="l">
              <a:defRPr sz="5500" b="1">
                <a:solidFill>
                  <a:schemeClr val="bg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12" name="Subtitle 2">
            <a:extLst>
              <a:ext uri="{FF2B5EF4-FFF2-40B4-BE49-F238E27FC236}">
                <a16:creationId xmlns:a16="http://schemas.microsoft.com/office/drawing/2014/main" id="{114C79AA-0B96-2A43-86A1-A71A1D4C8E7A}"/>
              </a:ext>
            </a:extLst>
          </p:cNvPr>
          <p:cNvSpPr>
            <a:spLocks noGrp="1"/>
          </p:cNvSpPr>
          <p:nvPr>
            <p:ph type="subTitle" idx="1" hasCustomPrompt="1"/>
          </p:nvPr>
        </p:nvSpPr>
        <p:spPr>
          <a:xfrm>
            <a:off x="960098" y="4676833"/>
            <a:ext cx="6155726" cy="494797"/>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4" name="Text Placeholder 15">
            <a:extLst>
              <a:ext uri="{FF2B5EF4-FFF2-40B4-BE49-F238E27FC236}">
                <a16:creationId xmlns:a16="http://schemas.microsoft.com/office/drawing/2014/main" id="{A7101AB8-54F7-4A4E-9611-F4F2ECFBD1D2}"/>
              </a:ext>
            </a:extLst>
          </p:cNvPr>
          <p:cNvSpPr>
            <a:spLocks noGrp="1"/>
          </p:cNvSpPr>
          <p:nvPr>
            <p:ph type="body" sz="quarter" idx="10" hasCustomPrompt="1"/>
          </p:nvPr>
        </p:nvSpPr>
        <p:spPr>
          <a:xfrm>
            <a:off x="960096" y="5139429"/>
            <a:ext cx="6155726" cy="495309"/>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9" name="Footer Placeholder 4">
            <a:extLst>
              <a:ext uri="{FF2B5EF4-FFF2-40B4-BE49-F238E27FC236}">
                <a16:creationId xmlns:a16="http://schemas.microsoft.com/office/drawing/2014/main" id="{3BDD4F96-5BFE-3049-B4E0-9CDD4F5C3615}"/>
              </a:ext>
            </a:extLst>
          </p:cNvPr>
          <p:cNvSpPr>
            <a:spLocks noGrp="1"/>
          </p:cNvSpPr>
          <p:nvPr>
            <p:ph type="ftr" sz="quarter" idx="3"/>
          </p:nvPr>
        </p:nvSpPr>
        <p:spPr>
          <a:xfrm>
            <a:off x="3929599" y="152400"/>
            <a:ext cx="3385601" cy="919069"/>
          </a:xfrm>
          <a:prstGeom prst="rect">
            <a:avLst/>
          </a:prstGeom>
          <a:noFill/>
        </p:spPr>
        <p:txBody>
          <a:bodyPr vert="horz" lIns="0" tIns="0" rIns="0" bIns="0" rtlCol="0" anchor="b" anchorCtr="0"/>
          <a:lstStyle>
            <a:lvl1pPr algn="l">
              <a:defRPr sz="2000" b="0">
                <a:solidFill>
                  <a:schemeClr val="bg1"/>
                </a:solidFill>
                <a:latin typeface="Roboto" panose="02000000000000000000" pitchFamily="2" charset="0"/>
                <a:ea typeface="Roboto" panose="02000000000000000000" pitchFamily="2" charset="0"/>
              </a:defRPr>
            </a:lvl1pPr>
          </a:lstStyle>
          <a:p>
            <a:r>
              <a:rPr lang="en-US"/>
              <a:t>Insert-&gt;Header and Footer-&gt;Type Customizable Name</a:t>
            </a:r>
            <a:endParaRPr lang="en-US">
              <a:solidFill>
                <a:schemeClr val="bg1"/>
              </a:solidFill>
            </a:endParaRPr>
          </a:p>
        </p:txBody>
      </p:sp>
      <p:pic>
        <p:nvPicPr>
          <p:cNvPr id="13" name="Picture 12">
            <a:extLst>
              <a:ext uri="{FF2B5EF4-FFF2-40B4-BE49-F238E27FC236}">
                <a16:creationId xmlns:a16="http://schemas.microsoft.com/office/drawing/2014/main" id="{F49CB936-90E7-D144-B9DC-7CF3F98E2FF4}"/>
              </a:ext>
            </a:extLst>
          </p:cNvPr>
          <p:cNvPicPr>
            <a:picLocks noChangeAspect="1"/>
          </p:cNvPicPr>
          <p:nvPr userDrawn="1"/>
        </p:nvPicPr>
        <p:blipFill>
          <a:blip r:embed="rId2"/>
          <a:srcRect/>
          <a:stretch/>
        </p:blipFill>
        <p:spPr>
          <a:xfrm>
            <a:off x="947738" y="1599"/>
            <a:ext cx="2687038" cy="1276343"/>
          </a:xfrm>
          <a:prstGeom prst="rect">
            <a:avLst/>
          </a:prstGeom>
        </p:spPr>
      </p:pic>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1509413788"/>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Slide-Solid Black">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47420D0-6FF1-9C4A-B953-EA4EEABBA308}"/>
              </a:ext>
            </a:extLst>
          </p:cNvPr>
          <p:cNvSpPr>
            <a:spLocks noGrp="1"/>
          </p:cNvSpPr>
          <p:nvPr>
            <p:ph type="ctrTitle" hasCustomPrompt="1"/>
          </p:nvPr>
        </p:nvSpPr>
        <p:spPr>
          <a:xfrm>
            <a:off x="989081" y="3367173"/>
            <a:ext cx="7163317" cy="1160369"/>
          </a:xfrm>
        </p:spPr>
        <p:txBody>
          <a:bodyPr lIns="0" tIns="0" rIns="0" bIns="0" anchor="t" anchorCtr="0">
            <a:noAutofit/>
          </a:bodyPr>
          <a:lstStyle>
            <a:lvl1pPr algn="l">
              <a:defRPr sz="6000" b="1">
                <a:solidFill>
                  <a:schemeClr val="bg1"/>
                </a:solidFill>
                <a:latin typeface="+mj-lt"/>
                <a:ea typeface="Roboto Black" panose="02000000000000000000" pitchFamily="2" charset="0"/>
                <a:cs typeface="Arial" panose="020B0604020202020204" pitchFamily="34" charset="0"/>
              </a:defRPr>
            </a:lvl1pPr>
          </a:lstStyle>
          <a:p>
            <a:r>
              <a:rPr lang="en-US"/>
              <a:t>Thank you</a:t>
            </a:r>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userDrawn="1"/>
        </p:nvCxnSpPr>
        <p:spPr>
          <a:xfrm>
            <a:off x="974126" y="3029213"/>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8625016" y="3029213"/>
            <a:ext cx="2693773" cy="1498329"/>
          </a:xfrm>
        </p:spPr>
        <p:txBody>
          <a:bodyPr vert="horz"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Presenter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4" name="Rectangle 3">
            <a:extLst>
              <a:ext uri="{FF2B5EF4-FFF2-40B4-BE49-F238E27FC236}">
                <a16:creationId xmlns:a16="http://schemas.microsoft.com/office/drawing/2014/main" id="{1C6ACD65-4DC5-40D8-89A9-EBA0997790E8}"/>
              </a:ext>
            </a:extLst>
          </p:cNvPr>
          <p:cNvSpPr/>
          <p:nvPr userDrawn="1"/>
        </p:nvSpPr>
        <p:spPr>
          <a:xfrm>
            <a:off x="949325" y="5019085"/>
            <a:ext cx="318908" cy="369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1268233" y="5019085"/>
            <a:ext cx="2231701" cy="369332"/>
          </a:xfrm>
          <a:solidFill>
            <a:schemeClr val="accent1"/>
          </a:solidFill>
          <a:ln>
            <a:noFill/>
          </a:ln>
        </p:spPr>
        <p:txBody>
          <a:bodyPr wrap="none" lIns="91440" tIns="45720" rIns="91440" bIns="45720">
            <a:spAutoFit/>
          </a:bodyPr>
          <a:lstStyle>
            <a:lvl1pPr marL="0" indent="0">
              <a:buNone/>
              <a:defRPr sz="1800">
                <a:solidFill>
                  <a:schemeClr val="tx1"/>
                </a:solidFill>
                <a:latin typeface="Roboto Black" panose="02000000000000000000" pitchFamily="2" charset="0"/>
                <a:ea typeface="Roboto Black" panose="02000000000000000000" pitchFamily="2" charset="0"/>
              </a:defRPr>
            </a:lvl1pPr>
          </a:lstStyle>
          <a:p>
            <a:pPr lvl="0"/>
            <a:r>
              <a:rPr lang="en-US"/>
              <a:t>Insert Web Address</a:t>
            </a:r>
          </a:p>
        </p:txBody>
      </p:sp>
      <p:grpSp>
        <p:nvGrpSpPr>
          <p:cNvPr id="11" name="Group 10">
            <a:extLst>
              <a:ext uri="{FF2B5EF4-FFF2-40B4-BE49-F238E27FC236}">
                <a16:creationId xmlns:a16="http://schemas.microsoft.com/office/drawing/2014/main" id="{5625728D-FF50-4FF2-AC2E-B13A3D44D5B9}"/>
              </a:ext>
            </a:extLst>
          </p:cNvPr>
          <p:cNvGrpSpPr/>
          <p:nvPr/>
        </p:nvGrpSpPr>
        <p:grpSpPr>
          <a:xfrm>
            <a:off x="1071271" y="5122118"/>
            <a:ext cx="142379" cy="150373"/>
            <a:chOff x="3057746" y="812006"/>
            <a:chExt cx="173610" cy="183357"/>
          </a:xfrm>
          <a:noFill/>
        </p:grpSpPr>
        <p:cxnSp>
          <p:nvCxnSpPr>
            <p:cNvPr id="12" name="Straight Connector 11">
              <a:extLst>
                <a:ext uri="{FF2B5EF4-FFF2-40B4-BE49-F238E27FC236}">
                  <a16:creationId xmlns:a16="http://schemas.microsoft.com/office/drawing/2014/main" id="{58A6E0DE-15E0-485B-8083-6D1BB965B9B6}"/>
                </a:ext>
              </a:extLst>
            </p:cNvPr>
            <p:cNvCxnSpPr/>
            <p:nvPr userDrawn="1"/>
          </p:nvCxnSpPr>
          <p:spPr>
            <a:xfrm>
              <a:off x="3057746" y="904875"/>
              <a:ext cx="173610"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184EFEE4-DF1C-4FDF-ABC6-804BF8FA2941}"/>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The University of Iowa">
            <a:extLst>
              <a:ext uri="{FF2B5EF4-FFF2-40B4-BE49-F238E27FC236}">
                <a16:creationId xmlns:a16="http://schemas.microsoft.com/office/drawing/2014/main" id="{6179B039-C5FC-F04C-AB21-BEF980B032D5}"/>
              </a:ext>
            </a:extLst>
          </p:cNvPr>
          <p:cNvPicPr>
            <a:picLocks noChangeAspect="1"/>
          </p:cNvPicPr>
          <p:nvPr userDrawn="1"/>
        </p:nvPicPr>
        <p:blipFill>
          <a:blip r:embed="rId2"/>
          <a:stretch>
            <a:fillRect/>
          </a:stretch>
        </p:blipFill>
        <p:spPr>
          <a:xfrm>
            <a:off x="8625016" y="0"/>
            <a:ext cx="2693773" cy="1279542"/>
          </a:xfrm>
          <a:prstGeom prst="rect">
            <a:avLst/>
          </a:prstGeom>
        </p:spPr>
      </p:pic>
      <p:sp>
        <p:nvSpPr>
          <p:cNvPr id="17" name="Footer Placeholder 4">
            <a:extLst>
              <a:ext uri="{FF2B5EF4-FFF2-40B4-BE49-F238E27FC236}">
                <a16:creationId xmlns:a16="http://schemas.microsoft.com/office/drawing/2014/main" id="{70E4C36A-C453-EE4B-A1E5-D1232C361273}"/>
              </a:ext>
            </a:extLst>
          </p:cNvPr>
          <p:cNvSpPr>
            <a:spLocks noGrp="1"/>
          </p:cNvSpPr>
          <p:nvPr>
            <p:ph type="ftr" sz="quarter" idx="3"/>
          </p:nvPr>
        </p:nvSpPr>
        <p:spPr>
          <a:xfrm>
            <a:off x="956096" y="2463764"/>
            <a:ext cx="7157006" cy="365125"/>
          </a:xfrm>
          <a:prstGeom prst="rect">
            <a:avLst/>
          </a:prstGeom>
          <a:noFill/>
        </p:spPr>
        <p:txBody>
          <a:bodyPr vert="horz" lIns="0" tIns="0" rIns="0" bIns="0" rtlCol="0" anchor="ctr"/>
          <a:lstStyle>
            <a:lvl1pPr algn="l">
              <a:defRPr sz="1800" b="0">
                <a:solidFill>
                  <a:schemeClr val="bg1"/>
                </a:solidFill>
              </a:defRPr>
            </a:lvl1pPr>
          </a:lstStyle>
          <a:p>
            <a:r>
              <a:rPr lang="en-US"/>
              <a:t>Insert-&gt;Header and Footer-&gt;Type Customizable Name</a:t>
            </a:r>
          </a:p>
        </p:txBody>
      </p:sp>
    </p:spTree>
    <p:extLst>
      <p:ext uri="{BB962C8B-B14F-4D97-AF65-F5344CB8AC3E}">
        <p14:creationId xmlns:p14="http://schemas.microsoft.com/office/powerpoint/2010/main" val="37886445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9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OWA Logo with Text">
    <p:bg>
      <p:bgPr>
        <a:solidFill>
          <a:schemeClr val="tx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B993FB4-4336-2048-A6A4-FA306EBBE714}"/>
              </a:ext>
            </a:extLst>
          </p:cNvPr>
          <p:cNvSpPr>
            <a:spLocks noGrp="1"/>
          </p:cNvSpPr>
          <p:nvPr>
            <p:ph type="title" hasCustomPrompt="1"/>
          </p:nvPr>
        </p:nvSpPr>
        <p:spPr>
          <a:xfrm>
            <a:off x="838200" y="4485842"/>
            <a:ext cx="10515600" cy="896116"/>
          </a:xfrm>
        </p:spPr>
        <p:txBody>
          <a:bodyPr/>
          <a:lstStyle>
            <a:lvl1pPr algn="ctr">
              <a:defRPr>
                <a:solidFill>
                  <a:schemeClr val="bg1"/>
                </a:solidFill>
              </a:defRPr>
            </a:lvl1pPr>
          </a:lstStyle>
          <a:p>
            <a:r>
              <a:rPr lang="en-US"/>
              <a:t>Closing Slide Header</a:t>
            </a:r>
          </a:p>
        </p:txBody>
      </p:sp>
      <p:pic>
        <p:nvPicPr>
          <p:cNvPr id="4" name="Picture 3" descr="The University of Iowa">
            <a:extLst>
              <a:ext uri="{FF2B5EF4-FFF2-40B4-BE49-F238E27FC236}">
                <a16:creationId xmlns:a16="http://schemas.microsoft.com/office/drawing/2014/main" id="{D94B893B-3A5E-A84C-9A26-CCC1CC0A2366}"/>
              </a:ext>
            </a:extLst>
          </p:cNvPr>
          <p:cNvPicPr>
            <a:picLocks noChangeAspect="1"/>
          </p:cNvPicPr>
          <p:nvPr userDrawn="1"/>
        </p:nvPicPr>
        <p:blipFill>
          <a:blip r:embed="rId2"/>
          <a:stretch>
            <a:fillRect/>
          </a:stretch>
        </p:blipFill>
        <p:spPr>
          <a:xfrm>
            <a:off x="2286000" y="675842"/>
            <a:ext cx="7620000" cy="3810000"/>
          </a:xfrm>
          <a:prstGeom prst="rect">
            <a:avLst/>
          </a:prstGeom>
        </p:spPr>
      </p:pic>
    </p:spTree>
    <p:extLst>
      <p:ext uri="{BB962C8B-B14F-4D97-AF65-F5344CB8AC3E}">
        <p14:creationId xmlns:p14="http://schemas.microsoft.com/office/powerpoint/2010/main" val="27307532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OWA Logo only">
    <p:bg>
      <p:bgPr>
        <a:solidFill>
          <a:schemeClr val="tx1"/>
        </a:solidFill>
        <a:effectLst/>
      </p:bgPr>
    </p:bg>
    <p:spTree>
      <p:nvGrpSpPr>
        <p:cNvPr id="1" name=""/>
        <p:cNvGrpSpPr/>
        <p:nvPr/>
      </p:nvGrpSpPr>
      <p:grpSpPr>
        <a:xfrm>
          <a:off x="0" y="0"/>
          <a:ext cx="0" cy="0"/>
          <a:chOff x="0" y="0"/>
          <a:chExt cx="0" cy="0"/>
        </a:xfrm>
      </p:grpSpPr>
      <p:pic>
        <p:nvPicPr>
          <p:cNvPr id="4" name="Picture 3" descr="The University of Iowa">
            <a:extLst>
              <a:ext uri="{FF2B5EF4-FFF2-40B4-BE49-F238E27FC236}">
                <a16:creationId xmlns:a16="http://schemas.microsoft.com/office/drawing/2014/main" id="{D94B893B-3A5E-A84C-9A26-CCC1CC0A2366}"/>
              </a:ext>
            </a:extLst>
          </p:cNvPr>
          <p:cNvPicPr>
            <a:picLocks noChangeAspect="1"/>
          </p:cNvPicPr>
          <p:nvPr userDrawn="1"/>
        </p:nvPicPr>
        <p:blipFill>
          <a:blip r:embed="rId2"/>
          <a:stretch>
            <a:fillRect/>
          </a:stretch>
        </p:blipFill>
        <p:spPr>
          <a:xfrm>
            <a:off x="2286000" y="1524000"/>
            <a:ext cx="7620000" cy="3810000"/>
          </a:xfrm>
          <a:prstGeom prst="rect">
            <a:avLst/>
          </a:prstGeom>
        </p:spPr>
      </p:pic>
    </p:spTree>
    <p:extLst>
      <p:ext uri="{BB962C8B-B14F-4D97-AF65-F5344CB8AC3E}">
        <p14:creationId xmlns:p14="http://schemas.microsoft.com/office/powerpoint/2010/main" val="1974530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Image–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60097" y="2184901"/>
            <a:ext cx="6155725" cy="2561760"/>
          </a:xfrm>
        </p:spPr>
        <p:txBody>
          <a:bodyPr anchor="ctr" anchorCtr="0">
            <a:normAutofit/>
          </a:bodyPr>
          <a:lstStyle>
            <a:lvl1pPr algn="l">
              <a:defRPr sz="5500" b="1">
                <a:solidFill>
                  <a:schemeClr val="tx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960098" y="4676833"/>
            <a:ext cx="6155726" cy="494797"/>
          </a:xfrm>
        </p:spPr>
        <p:txBody>
          <a:bodyPr/>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960096" y="5139429"/>
            <a:ext cx="6155726" cy="495309"/>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8" name="Footer Placeholder 4">
            <a:extLst>
              <a:ext uri="{FF2B5EF4-FFF2-40B4-BE49-F238E27FC236}">
                <a16:creationId xmlns:a16="http://schemas.microsoft.com/office/drawing/2014/main" id="{6EBCADCB-4DBB-9C43-A696-780C05775738}"/>
              </a:ext>
            </a:extLst>
          </p:cNvPr>
          <p:cNvSpPr>
            <a:spLocks noGrp="1"/>
          </p:cNvSpPr>
          <p:nvPr>
            <p:ph type="ftr" sz="quarter" idx="3"/>
          </p:nvPr>
        </p:nvSpPr>
        <p:spPr>
          <a:xfrm>
            <a:off x="3929599" y="152400"/>
            <a:ext cx="3385601" cy="919069"/>
          </a:xfrm>
          <a:prstGeom prst="rect">
            <a:avLst/>
          </a:prstGeom>
          <a:noFill/>
        </p:spPr>
        <p:txBody>
          <a:bodyPr vert="horz" lIns="0" tIns="0" rIns="0" bIns="0" rtlCol="0" anchor="b" anchorCtr="0"/>
          <a:lstStyle>
            <a:lvl1pPr algn="l">
              <a:defRPr sz="20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pic>
        <p:nvPicPr>
          <p:cNvPr id="13" name="Picture 12">
            <a:extLst>
              <a:ext uri="{FF2B5EF4-FFF2-40B4-BE49-F238E27FC236}">
                <a16:creationId xmlns:a16="http://schemas.microsoft.com/office/drawing/2014/main" id="{D73F5E00-2329-6246-A2BB-7BCD46F83907}"/>
              </a:ext>
            </a:extLst>
          </p:cNvPr>
          <p:cNvPicPr>
            <a:picLocks noChangeAspect="1"/>
          </p:cNvPicPr>
          <p:nvPr userDrawn="1"/>
        </p:nvPicPr>
        <p:blipFill>
          <a:blip r:embed="rId2"/>
          <a:srcRect/>
          <a:stretch/>
        </p:blipFill>
        <p:spPr>
          <a:xfrm>
            <a:off x="947738" y="0"/>
            <a:ext cx="2687038" cy="1279542"/>
          </a:xfrm>
          <a:prstGeom prst="rect">
            <a:avLst/>
          </a:prstGeom>
        </p:spPr>
      </p:pic>
    </p:spTree>
    <p:extLst>
      <p:ext uri="{BB962C8B-B14F-4D97-AF65-F5344CB8AC3E}">
        <p14:creationId xmlns:p14="http://schemas.microsoft.com/office/powerpoint/2010/main" val="2339209882"/>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75990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791876"/>
            <a:ext cx="10286999" cy="407460"/>
          </a:xfrm>
        </p:spPr>
        <p:txBody>
          <a:bodyPr lIns="0" tIns="0" rIns="0" bIns="0"/>
          <a:lstStyle>
            <a:lvl1pPr marL="0" indent="0" algn="l">
              <a:buNone/>
              <a:defRPr sz="2400" b="0">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Tree>
    <p:extLst>
      <p:ext uri="{BB962C8B-B14F-4D97-AF65-F5344CB8AC3E}">
        <p14:creationId xmlns:p14="http://schemas.microsoft.com/office/powerpoint/2010/main" val="27212720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600" userDrawn="1">
          <p15:clr>
            <a:srgbClr val="FBAE40"/>
          </p15:clr>
        </p15:guide>
        <p15:guide id="4" pos="70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759907"/>
          </a:xfrm>
        </p:spPr>
        <p:txBody>
          <a:bodyPr lIns="0" tIns="0" rIns="0" bIns="0" anchor="t" anchorCtr="0">
            <a:normAutofit/>
          </a:bodyPr>
          <a:lstStyle>
            <a:lvl1pPr algn="l">
              <a:defRPr sz="6000" b="1">
                <a:solidFill>
                  <a:schemeClr val="bg1"/>
                </a:solidFill>
                <a:latin typeface="+mj-lt"/>
                <a:ea typeface="Roboto Black" panose="02000000000000000000" pitchFamily="2" charset="0"/>
                <a:cs typeface="Arial" panose="020B0604020202020204" pitchFamily="34" charset="0"/>
              </a:defRPr>
            </a:lvl1pPr>
          </a:lstStyle>
          <a:p>
            <a:r>
              <a:rPr lang="en-US" noProof="0"/>
              <a:t>Section Header</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8FB54BE8-0526-614C-A06E-8C6258999B24}"/>
              </a:ext>
            </a:extLst>
          </p:cNvPr>
          <p:cNvSpPr>
            <a:spLocks noGrp="1"/>
          </p:cNvSpPr>
          <p:nvPr>
            <p:ph type="subTitle" idx="1" hasCustomPrompt="1"/>
          </p:nvPr>
        </p:nvSpPr>
        <p:spPr>
          <a:xfrm>
            <a:off x="952500" y="3791876"/>
            <a:ext cx="10286999" cy="407460"/>
          </a:xfrm>
        </p:spPr>
        <p:txBody>
          <a:bodyPr lIns="0" tIns="0" rIns="0" bIns="0"/>
          <a:lstStyle>
            <a:lvl1pPr marL="0" indent="0" algn="l">
              <a:buNone/>
              <a:defRPr sz="2400" b="0">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Tree>
    <p:extLst>
      <p:ext uri="{BB962C8B-B14F-4D97-AF65-F5344CB8AC3E}">
        <p14:creationId xmlns:p14="http://schemas.microsoft.com/office/powerpoint/2010/main" val="5092828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 Photo">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2C17923A-4119-CF48-9F2D-05B0A69EBAD5}"/>
              </a:ext>
            </a:extLst>
          </p:cNvPr>
          <p:cNvSpPr>
            <a:spLocks noGrp="1"/>
          </p:cNvSpPr>
          <p:nvPr>
            <p:ph type="pic" sz="quarter" idx="11"/>
          </p:nvPr>
        </p:nvSpPr>
        <p:spPr>
          <a:xfrm>
            <a:off x="0" y="0"/>
            <a:ext cx="12192000" cy="6858000"/>
          </a:xfrm>
        </p:spPr>
        <p:txBody>
          <a:bodyPr anchor="ctr" anchorCtr="0"/>
          <a:lstStyle>
            <a:lvl1pPr marL="0" indent="0" algn="ctr">
              <a:buNone/>
              <a:defRPr>
                <a:solidFill>
                  <a:schemeClr val="accent3"/>
                </a:solidFill>
              </a:defRPr>
            </a:lvl1pPr>
          </a:lstStyle>
          <a:p>
            <a:r>
              <a:rPr lang="en-US"/>
              <a:t>Click icon to add picture</a:t>
            </a:r>
          </a:p>
        </p:txBody>
      </p:sp>
      <p:sp>
        <p:nvSpPr>
          <p:cNvPr id="2" name="Title 1">
            <a:extLst>
              <a:ext uri="{FF2B5EF4-FFF2-40B4-BE49-F238E27FC236}">
                <a16:creationId xmlns:a16="http://schemas.microsoft.com/office/drawing/2014/main" id="{D8224488-0ADE-1843-91C1-1CA371373F2D}"/>
              </a:ext>
            </a:extLst>
          </p:cNvPr>
          <p:cNvSpPr>
            <a:spLocks noGrp="1"/>
          </p:cNvSpPr>
          <p:nvPr>
            <p:ph type="title" hasCustomPrompt="1"/>
          </p:nvPr>
        </p:nvSpPr>
        <p:spPr>
          <a:xfrm>
            <a:off x="1027661" y="2215171"/>
            <a:ext cx="4368798" cy="646331"/>
          </a:xfrm>
          <a:solidFill>
            <a:schemeClr val="accent1"/>
          </a:solidFill>
        </p:spPr>
        <p:txBody>
          <a:bodyPr wrap="square" lIns="91440" tIns="91440" bIns="0">
            <a:spAutoFit/>
          </a:bodyPr>
          <a:lstStyle/>
          <a:p>
            <a:r>
              <a:rPr lang="en-US"/>
              <a:t>SECTION HEADER</a:t>
            </a:r>
          </a:p>
        </p:txBody>
      </p:sp>
    </p:spTree>
    <p:extLst>
      <p:ext uri="{BB962C8B-B14F-4D97-AF65-F5344CB8AC3E}">
        <p14:creationId xmlns:p14="http://schemas.microsoft.com/office/powerpoint/2010/main" val="2388073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070F21D-F194-034E-812B-69D1C6CDD0DE}"/>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24" name="Straight Connector 23">
            <a:extLst>
              <a:ext uri="{FF2B5EF4-FFF2-40B4-BE49-F238E27FC236}">
                <a16:creationId xmlns:a16="http://schemas.microsoft.com/office/drawing/2014/main" id="{9BA13FBC-A4AA-9B4F-8E9B-12CD6600150E}"/>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22C1D3A-9762-7F4D-AB5C-A3F0114B67B2}"/>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6" name="Picture 15" descr="The University of Iowa">
            <a:extLst>
              <a:ext uri="{FF2B5EF4-FFF2-40B4-BE49-F238E27FC236}">
                <a16:creationId xmlns:a16="http://schemas.microsoft.com/office/drawing/2014/main" id="{7148CCDA-64E4-6A4E-A6A7-D2AB55159A1A}"/>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5" name="Footer Placeholder 4">
            <a:extLst>
              <a:ext uri="{FF2B5EF4-FFF2-40B4-BE49-F238E27FC236}">
                <a16:creationId xmlns:a16="http://schemas.microsoft.com/office/drawing/2014/main" id="{EFAE079D-23CF-2543-B543-90A5EB0D2C2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177833841"/>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2400" userDrawn="1">
          <p15:clr>
            <a:srgbClr val="FBAE40"/>
          </p15:clr>
        </p15:guide>
        <p15:guide id="8" orient="horz" pos="37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E68DE55-0579-EC46-BD52-181870AFB63C}"/>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20" name="Straight Connector 19">
            <a:extLst>
              <a:ext uri="{FF2B5EF4-FFF2-40B4-BE49-F238E27FC236}">
                <a16:creationId xmlns:a16="http://schemas.microsoft.com/office/drawing/2014/main" id="{88200BB2-D6D1-6642-8F66-9B4F37EC8187}"/>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F35C2BC9-7AF3-6D49-8036-36D81872E84B}"/>
              </a:ext>
            </a:extLst>
          </p:cNvPr>
          <p:cNvSpPr>
            <a:spLocks noGrp="1"/>
          </p:cNvSpPr>
          <p:nvPr>
            <p:ph idx="10"/>
          </p:nvPr>
        </p:nvSpPr>
        <p:spPr>
          <a:xfrm>
            <a:off x="952498" y="1686757"/>
            <a:ext cx="10251527" cy="4256843"/>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80937044-371D-C149-9F72-3D8FBA4605CF}"/>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4" name="Picture 13" descr="The University of Iowa">
            <a:extLst>
              <a:ext uri="{FF2B5EF4-FFF2-40B4-BE49-F238E27FC236}">
                <a16:creationId xmlns:a16="http://schemas.microsoft.com/office/drawing/2014/main" id="{DC5F3A3D-928C-F445-ACB3-2C38F21F6DAC}"/>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3" name="Footer Placeholder 4">
            <a:extLst>
              <a:ext uri="{FF2B5EF4-FFF2-40B4-BE49-F238E27FC236}">
                <a16:creationId xmlns:a16="http://schemas.microsoft.com/office/drawing/2014/main" id="{52F140A7-DF6E-3245-BC22-1F0E9CFEE8E1}"/>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691165391"/>
      </p:ext>
    </p:extLst>
  </p:cSld>
  <p:clrMapOvr>
    <a:masterClrMapping/>
  </p:clrMapOvr>
  <p:extLst>
    <p:ext uri="{DCECCB84-F9BA-43D5-87BE-67443E8EF086}">
      <p15:sldGuideLst xmlns:p15="http://schemas.microsoft.com/office/powerpoint/2012/main">
        <p15:guide id="1" orient="horz" pos="696" userDrawn="1">
          <p15:clr>
            <a:srgbClr val="FBAE40"/>
          </p15:clr>
        </p15:guide>
        <p15:guide id="2" pos="600" userDrawn="1">
          <p15:clr>
            <a:srgbClr val="FBAE40"/>
          </p15:clr>
        </p15:guide>
        <p15:guide id="3" pos="7080" userDrawn="1">
          <p15:clr>
            <a:srgbClr val="FBAE40"/>
          </p15:clr>
        </p15:guide>
        <p15:guide id="4" pos="3840" userDrawn="1">
          <p15:clr>
            <a:srgbClr val="FBAE40"/>
          </p15:clr>
        </p15:guide>
        <p15:guide id="5" orient="horz" pos="1056" userDrawn="1">
          <p15:clr>
            <a:srgbClr val="FBAE40"/>
          </p15:clr>
        </p15:guide>
        <p15:guide id="7" orient="horz" pos="3744" userDrawn="1">
          <p15:clr>
            <a:srgbClr val="FBAE40"/>
          </p15:clr>
        </p15:guide>
        <p15:guide id="8" orient="horz" pos="240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838200" y="365126"/>
            <a:ext cx="10515600" cy="896116"/>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0061491"/>
      </p:ext>
    </p:extLst>
  </p:cSld>
  <p:clrMap bg1="lt1" tx1="dk1" bg2="lt2" tx2="dk2" accent1="accent1" accent2="accent2" accent3="accent3" accent4="accent4" accent5="accent5" accent6="accent6" hlink="hlink" folHlink="folHlink"/>
  <p:sldLayoutIdLst>
    <p:sldLayoutId id="2147483656" r:id="rId1"/>
    <p:sldLayoutId id="2147483687" r:id="rId2"/>
    <p:sldLayoutId id="2147483688" r:id="rId3"/>
    <p:sldLayoutId id="2147483684" r:id="rId4"/>
    <p:sldLayoutId id="2147483663" r:id="rId5"/>
    <p:sldLayoutId id="2147483686" r:id="rId6"/>
    <p:sldLayoutId id="2147483690" r:id="rId7"/>
    <p:sldLayoutId id="2147483682" r:id="rId8"/>
    <p:sldLayoutId id="2147483650" r:id="rId9"/>
    <p:sldLayoutId id="2147483662" r:id="rId10"/>
    <p:sldLayoutId id="2147483670" r:id="rId11"/>
    <p:sldLayoutId id="2147483667" r:id="rId12"/>
    <p:sldLayoutId id="2147483668" r:id="rId13"/>
    <p:sldLayoutId id="2147483674" r:id="rId14"/>
    <p:sldLayoutId id="2147483675" r:id="rId15"/>
    <p:sldLayoutId id="2147483677" r:id="rId16"/>
    <p:sldLayoutId id="2147483676" r:id="rId17"/>
    <p:sldLayoutId id="2147483672" r:id="rId18"/>
    <p:sldLayoutId id="2147483692" r:id="rId19"/>
    <p:sldLayoutId id="2147483669" r:id="rId20"/>
    <p:sldLayoutId id="2147483671" r:id="rId21"/>
    <p:sldLayoutId id="2147483673" r:id="rId22"/>
    <p:sldLayoutId id="2147483679" r:id="rId23"/>
    <p:sldLayoutId id="2147483680" r:id="rId24"/>
    <p:sldLayoutId id="2147483681" r:id="rId25"/>
    <p:sldLayoutId id="2147483654" r:id="rId26"/>
    <p:sldLayoutId id="2147483655" r:id="rId27"/>
    <p:sldLayoutId id="2147483665" r:id="rId28"/>
    <p:sldLayoutId id="2147483664" r:id="rId29"/>
    <p:sldLayoutId id="2147483689" r:id="rId30"/>
    <p:sldLayoutId id="2147483693" r:id="rId31"/>
    <p:sldLayoutId id="2147483691" r:id="rId32"/>
  </p:sldLayoutIdLst>
  <p:hf sldNum="0" hdr="0" dt="0"/>
  <p:txStyles>
    <p:title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Roboto" panose="02000000000000000000" pitchFamily="2"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microsoft.com/office/2018/10/relationships/comments" Target="../comments/modernComment_153_9C3C9C05.xml"/><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4.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80B23-7308-1745-A1A9-A5522BA49EE8}"/>
              </a:ext>
            </a:extLst>
          </p:cNvPr>
          <p:cNvSpPr>
            <a:spLocks noGrp="1"/>
          </p:cNvSpPr>
          <p:nvPr>
            <p:ph type="ctrTitle"/>
          </p:nvPr>
        </p:nvSpPr>
        <p:spPr>
          <a:xfrm>
            <a:off x="974725" y="2677626"/>
            <a:ext cx="10354360" cy="1843238"/>
          </a:xfrm>
        </p:spPr>
        <p:txBody>
          <a:bodyPr>
            <a:normAutofit/>
          </a:bodyPr>
          <a:lstStyle/>
          <a:p>
            <a:r>
              <a:rPr lang="en-US"/>
              <a:t>Ask an </a:t>
            </a:r>
            <a:br>
              <a:rPr lang="en-US"/>
            </a:br>
            <a:r>
              <a:rPr lang="en-US"/>
              <a:t>Orientation Leader!</a:t>
            </a:r>
          </a:p>
        </p:txBody>
      </p:sp>
      <p:sp>
        <p:nvSpPr>
          <p:cNvPr id="12" name="Subtitle 11">
            <a:extLst>
              <a:ext uri="{FF2B5EF4-FFF2-40B4-BE49-F238E27FC236}">
                <a16:creationId xmlns:a16="http://schemas.microsoft.com/office/drawing/2014/main" id="{ADA0161C-D166-6E4C-8069-E1FBFE0BE5F2}"/>
              </a:ext>
            </a:extLst>
          </p:cNvPr>
          <p:cNvSpPr>
            <a:spLocks noGrp="1"/>
          </p:cNvSpPr>
          <p:nvPr>
            <p:ph type="subTitle" idx="1"/>
          </p:nvPr>
        </p:nvSpPr>
        <p:spPr>
          <a:xfrm>
            <a:off x="974725" y="4709626"/>
            <a:ext cx="10354360" cy="407460"/>
          </a:xfrm>
        </p:spPr>
        <p:txBody>
          <a:bodyPr>
            <a:normAutofit/>
          </a:bodyPr>
          <a:lstStyle/>
          <a:p>
            <a:r>
              <a:rPr lang="en-US"/>
              <a:t>Hosted by Orientation Services</a:t>
            </a:r>
          </a:p>
        </p:txBody>
      </p:sp>
      <p:sp>
        <p:nvSpPr>
          <p:cNvPr id="5" name="Footer Placeholder 4">
            <a:extLst>
              <a:ext uri="{FF2B5EF4-FFF2-40B4-BE49-F238E27FC236}">
                <a16:creationId xmlns:a16="http://schemas.microsoft.com/office/drawing/2014/main" id="{A71FEB04-6AB2-DD4F-B560-E3674C11A535}"/>
              </a:ext>
            </a:extLst>
          </p:cNvPr>
          <p:cNvSpPr>
            <a:spLocks noGrp="1"/>
          </p:cNvSpPr>
          <p:nvPr>
            <p:ph type="ftr" sz="quarter" idx="3"/>
          </p:nvPr>
        </p:nvSpPr>
        <p:spPr>
          <a:xfrm>
            <a:off x="952500" y="1774216"/>
            <a:ext cx="10376585" cy="365125"/>
          </a:xfrm>
        </p:spPr>
        <p:txBody>
          <a:bodyPr/>
          <a:lstStyle/>
          <a:p>
            <a:r>
              <a:rPr lang="en-US">
                <a:latin typeface="Roboto"/>
                <a:ea typeface="Roboto"/>
                <a:cs typeface="Roboto"/>
              </a:rPr>
              <a:t>Becoming a Hawkeye - 2025</a:t>
            </a:r>
            <a:endParaRPr lang="en-US"/>
          </a:p>
        </p:txBody>
      </p:sp>
    </p:spTree>
    <p:extLst>
      <p:ext uri="{BB962C8B-B14F-4D97-AF65-F5344CB8AC3E}">
        <p14:creationId xmlns:p14="http://schemas.microsoft.com/office/powerpoint/2010/main" val="3892510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05564D-3AB4-45BA-97DB-EF56503E8016}"/>
              </a:ext>
            </a:extLst>
          </p:cNvPr>
          <p:cNvSpPr>
            <a:spLocks noGrp="1"/>
          </p:cNvSpPr>
          <p:nvPr>
            <p:ph type="ctrTitle"/>
          </p:nvPr>
        </p:nvSpPr>
        <p:spPr>
          <a:xfrm>
            <a:off x="802781" y="2564831"/>
            <a:ext cx="6155725" cy="1728338"/>
          </a:xfrm>
        </p:spPr>
        <p:txBody>
          <a:bodyPr/>
          <a:lstStyle/>
          <a:p>
            <a:r>
              <a:rPr lang="en-US"/>
              <a:t>Q &amp; A – Ask Away!</a:t>
            </a:r>
          </a:p>
        </p:txBody>
      </p:sp>
      <p:pic>
        <p:nvPicPr>
          <p:cNvPr id="20" name="Picture Placeholder 19" descr="Students sitting on the pentacrest with Old Capitol in the background">
            <a:extLst>
              <a:ext uri="{FF2B5EF4-FFF2-40B4-BE49-F238E27FC236}">
                <a16:creationId xmlns:a16="http://schemas.microsoft.com/office/drawing/2014/main" id="{40E9F0A7-CCDD-3846-B5CD-E21F66D0A15B}"/>
              </a:ext>
            </a:extLst>
          </p:cNvPr>
          <p:cNvPicPr>
            <a:picLocks noGrp="1" noChangeAspect="1"/>
          </p:cNvPicPr>
          <p:nvPr>
            <p:ph type="pic" sz="quarter" idx="11"/>
          </p:nvPr>
        </p:nvPicPr>
        <p:blipFill rotWithShape="1">
          <a:blip r:embed="rId3"/>
          <a:srcRect l="52" r="52"/>
          <a:stretch/>
        </p:blipFill>
        <p:spPr>
          <a:xfrm>
            <a:off x="7624118" y="0"/>
            <a:ext cx="4567882" cy="6858000"/>
          </a:xfrm>
        </p:spPr>
      </p:pic>
    </p:spTree>
    <p:extLst>
      <p:ext uri="{BB962C8B-B14F-4D97-AF65-F5344CB8AC3E}">
        <p14:creationId xmlns:p14="http://schemas.microsoft.com/office/powerpoint/2010/main" val="46452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C4C886-BAD4-87FE-48CF-4DC967F5F2C6}"/>
              </a:ext>
            </a:extLst>
          </p:cNvPr>
          <p:cNvSpPr>
            <a:spLocks noGrp="1"/>
          </p:cNvSpPr>
          <p:nvPr>
            <p:ph type="title"/>
          </p:nvPr>
        </p:nvSpPr>
        <p:spPr>
          <a:xfrm>
            <a:off x="838200" y="814252"/>
            <a:ext cx="10515600" cy="896116"/>
          </a:xfrm>
        </p:spPr>
        <p:txBody>
          <a:bodyPr anchor="ctr">
            <a:normAutofit/>
          </a:bodyPr>
          <a:lstStyle/>
          <a:p>
            <a:r>
              <a:rPr lang="en-US"/>
              <a:t>Exec Team </a:t>
            </a:r>
          </a:p>
        </p:txBody>
      </p:sp>
      <p:pic>
        <p:nvPicPr>
          <p:cNvPr id="2" name="Picture 1" descr="A person smiling for a picture&#10;&#10;AI-generated content may be incorrect.">
            <a:extLst>
              <a:ext uri="{FF2B5EF4-FFF2-40B4-BE49-F238E27FC236}">
                <a16:creationId xmlns:a16="http://schemas.microsoft.com/office/drawing/2014/main" id="{3152F99B-B366-FB39-C8A0-B1AF05BD6BBA}"/>
              </a:ext>
            </a:extLst>
          </p:cNvPr>
          <p:cNvPicPr>
            <a:picLocks noChangeAspect="1"/>
          </p:cNvPicPr>
          <p:nvPr/>
        </p:nvPicPr>
        <p:blipFill>
          <a:blip r:embed="rId3"/>
          <a:stretch>
            <a:fillRect/>
          </a:stretch>
        </p:blipFill>
        <p:spPr>
          <a:xfrm>
            <a:off x="837914" y="1925589"/>
            <a:ext cx="8077200" cy="3008757"/>
          </a:xfrm>
          <a:prstGeom prst="rect">
            <a:avLst/>
          </a:prstGeom>
          <a:noFill/>
        </p:spPr>
      </p:pic>
      <p:sp>
        <p:nvSpPr>
          <p:cNvPr id="12" name="Footer Placeholder 3">
            <a:extLst>
              <a:ext uri="{FF2B5EF4-FFF2-40B4-BE49-F238E27FC236}">
                <a16:creationId xmlns:a16="http://schemas.microsoft.com/office/drawing/2014/main" id="{FAFDC337-3A6C-220E-38F6-59E47129E6C5}"/>
              </a:ext>
            </a:extLst>
          </p:cNvPr>
          <p:cNvSpPr>
            <a:spLocks noGrp="1"/>
          </p:cNvSpPr>
          <p:nvPr>
            <p:ph type="ftr" sz="quarter" idx="3"/>
          </p:nvPr>
        </p:nvSpPr>
        <p:spPr>
          <a:xfrm>
            <a:off x="2519853" y="6441192"/>
            <a:ext cx="8684173" cy="365125"/>
          </a:xfrm>
        </p:spPr>
        <p:txBody>
          <a:bodyPr/>
          <a:lstStyle/>
          <a:p>
            <a:pPr>
              <a:spcAft>
                <a:spcPts val="600"/>
              </a:spcAft>
            </a:pPr>
            <a:r>
              <a:rPr lang="en-US"/>
              <a:t>View &gt;&gt; Header and Footer &gt;&gt; Add Unit Name</a:t>
            </a:r>
            <a:endParaRPr lang="en-US" b="0"/>
          </a:p>
        </p:txBody>
      </p:sp>
      <p:pic>
        <p:nvPicPr>
          <p:cNvPr id="3" name="Picture 2" descr="A person smiling for a picture&#10;&#10;AI-generated content may be incorrect.">
            <a:extLst>
              <a:ext uri="{FF2B5EF4-FFF2-40B4-BE49-F238E27FC236}">
                <a16:creationId xmlns:a16="http://schemas.microsoft.com/office/drawing/2014/main" id="{0C8DF6F4-1E7C-E48F-9D89-E9CB7DB06615}"/>
              </a:ext>
            </a:extLst>
          </p:cNvPr>
          <p:cNvPicPr>
            <a:picLocks noChangeAspect="1"/>
          </p:cNvPicPr>
          <p:nvPr/>
        </p:nvPicPr>
        <p:blipFill>
          <a:blip r:embed="rId4"/>
          <a:stretch>
            <a:fillRect/>
          </a:stretch>
        </p:blipFill>
        <p:spPr>
          <a:xfrm>
            <a:off x="9013945" y="1927059"/>
            <a:ext cx="2575044" cy="3005816"/>
          </a:xfrm>
          <a:prstGeom prst="rect">
            <a:avLst/>
          </a:prstGeom>
          <a:noFill/>
        </p:spPr>
      </p:pic>
    </p:spTree>
    <p:extLst>
      <p:ext uri="{BB962C8B-B14F-4D97-AF65-F5344CB8AC3E}">
        <p14:creationId xmlns:p14="http://schemas.microsoft.com/office/powerpoint/2010/main" val="848182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B58CBB3F-081A-B88F-9F1E-D4CFF1C201CD}"/>
              </a:ext>
            </a:extLst>
          </p:cNvPr>
          <p:cNvSpPr>
            <a:spLocks noGrp="1"/>
          </p:cNvSpPr>
          <p:nvPr>
            <p:ph type="title"/>
          </p:nvPr>
        </p:nvSpPr>
        <p:spPr>
          <a:xfrm>
            <a:off x="838200" y="539244"/>
            <a:ext cx="10515600" cy="896116"/>
          </a:xfrm>
        </p:spPr>
        <p:txBody>
          <a:bodyPr anchor="ctr">
            <a:normAutofit/>
          </a:bodyPr>
          <a:lstStyle/>
          <a:p>
            <a:r>
              <a:rPr lang="en-US" dirty="0">
                <a:latin typeface="Roboto"/>
                <a:ea typeface="Roboto"/>
                <a:cs typeface="Arial"/>
              </a:rPr>
              <a:t>Orientation Leaders Pt. 1</a:t>
            </a:r>
          </a:p>
        </p:txBody>
      </p:sp>
      <p:pic>
        <p:nvPicPr>
          <p:cNvPr id="5" name="Picture 4" descr="A collage of two people&#10;&#10;AI-generated content may be incorrect.">
            <a:extLst>
              <a:ext uri="{FF2B5EF4-FFF2-40B4-BE49-F238E27FC236}">
                <a16:creationId xmlns:a16="http://schemas.microsoft.com/office/drawing/2014/main" id="{0D5C6DC3-2A83-FA0D-D61F-52A6942DC52E}"/>
              </a:ext>
            </a:extLst>
          </p:cNvPr>
          <p:cNvPicPr>
            <a:picLocks noChangeAspect="1"/>
          </p:cNvPicPr>
          <p:nvPr/>
        </p:nvPicPr>
        <p:blipFill>
          <a:blip r:embed="rId4"/>
          <a:stretch>
            <a:fillRect/>
          </a:stretch>
        </p:blipFill>
        <p:spPr>
          <a:xfrm>
            <a:off x="1246183" y="1458146"/>
            <a:ext cx="3600521" cy="1974309"/>
          </a:xfrm>
          <a:prstGeom prst="rect">
            <a:avLst/>
          </a:prstGeom>
        </p:spPr>
      </p:pic>
      <p:pic>
        <p:nvPicPr>
          <p:cNvPr id="6" name="Picture 5" descr="A collage of two people&#10;&#10;AI-generated content may be incorrect.">
            <a:extLst>
              <a:ext uri="{FF2B5EF4-FFF2-40B4-BE49-F238E27FC236}">
                <a16:creationId xmlns:a16="http://schemas.microsoft.com/office/drawing/2014/main" id="{A8759312-D97D-A8F5-5041-7CCA192CBAB8}"/>
              </a:ext>
            </a:extLst>
          </p:cNvPr>
          <p:cNvPicPr>
            <a:picLocks noChangeAspect="1"/>
          </p:cNvPicPr>
          <p:nvPr/>
        </p:nvPicPr>
        <p:blipFill>
          <a:blip r:embed="rId5"/>
          <a:stretch>
            <a:fillRect/>
          </a:stretch>
        </p:blipFill>
        <p:spPr>
          <a:xfrm>
            <a:off x="7259053" y="1434469"/>
            <a:ext cx="3592287" cy="1989528"/>
          </a:xfrm>
          <a:prstGeom prst="rect">
            <a:avLst/>
          </a:prstGeom>
        </p:spPr>
      </p:pic>
      <p:pic>
        <p:nvPicPr>
          <p:cNvPr id="7" name="Picture 6" descr="A person smiling for a picture&#10;&#10;AI-generated content may be incorrect.">
            <a:extLst>
              <a:ext uri="{FF2B5EF4-FFF2-40B4-BE49-F238E27FC236}">
                <a16:creationId xmlns:a16="http://schemas.microsoft.com/office/drawing/2014/main" id="{BE1044E5-4B76-F38C-A7A2-A10914D94820}"/>
              </a:ext>
            </a:extLst>
          </p:cNvPr>
          <p:cNvPicPr>
            <a:picLocks noChangeAspect="1"/>
          </p:cNvPicPr>
          <p:nvPr/>
        </p:nvPicPr>
        <p:blipFill>
          <a:blip r:embed="rId6"/>
          <a:stretch>
            <a:fillRect/>
          </a:stretch>
        </p:blipFill>
        <p:spPr>
          <a:xfrm>
            <a:off x="532827" y="3851789"/>
            <a:ext cx="5563173" cy="1984709"/>
          </a:xfrm>
          <a:prstGeom prst="rect">
            <a:avLst/>
          </a:prstGeom>
        </p:spPr>
      </p:pic>
      <p:pic>
        <p:nvPicPr>
          <p:cNvPr id="8" name="Picture 7" descr="A person smiling for a picture&#10;&#10;AI-generated content may be incorrect.">
            <a:extLst>
              <a:ext uri="{FF2B5EF4-FFF2-40B4-BE49-F238E27FC236}">
                <a16:creationId xmlns:a16="http://schemas.microsoft.com/office/drawing/2014/main" id="{059C4CBC-5D90-9DD9-EB7C-F5F347AE8971}"/>
              </a:ext>
            </a:extLst>
          </p:cNvPr>
          <p:cNvPicPr>
            <a:picLocks noChangeAspect="1"/>
          </p:cNvPicPr>
          <p:nvPr/>
        </p:nvPicPr>
        <p:blipFill>
          <a:blip r:embed="rId7"/>
          <a:stretch>
            <a:fillRect/>
          </a:stretch>
        </p:blipFill>
        <p:spPr>
          <a:xfrm>
            <a:off x="6273608" y="3852260"/>
            <a:ext cx="5568904" cy="1983767"/>
          </a:xfrm>
          <a:prstGeom prst="rect">
            <a:avLst/>
          </a:prstGeom>
        </p:spPr>
      </p:pic>
    </p:spTree>
    <p:extLst>
      <p:ext uri="{BB962C8B-B14F-4D97-AF65-F5344CB8AC3E}">
        <p14:creationId xmlns:p14="http://schemas.microsoft.com/office/powerpoint/2010/main" val="2621217797"/>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A6EC7-FAD2-15F9-7F2E-1BC8084882F6}"/>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D15C9F97-C4C9-6C7C-5906-5B046DB6D35C}"/>
              </a:ext>
            </a:extLst>
          </p:cNvPr>
          <p:cNvSpPr>
            <a:spLocks noGrp="1"/>
          </p:cNvSpPr>
          <p:nvPr>
            <p:ph type="title"/>
          </p:nvPr>
        </p:nvSpPr>
        <p:spPr>
          <a:xfrm>
            <a:off x="838200" y="539244"/>
            <a:ext cx="10515600" cy="896116"/>
          </a:xfrm>
        </p:spPr>
        <p:txBody>
          <a:bodyPr anchor="ctr">
            <a:normAutofit/>
          </a:bodyPr>
          <a:lstStyle/>
          <a:p>
            <a:r>
              <a:rPr lang="en-US" dirty="0">
                <a:latin typeface="Roboto"/>
                <a:ea typeface="Roboto"/>
                <a:cs typeface="Arial"/>
              </a:rPr>
              <a:t>Orientation Leaders Pt. 2</a:t>
            </a:r>
          </a:p>
        </p:txBody>
      </p:sp>
      <p:pic>
        <p:nvPicPr>
          <p:cNvPr id="2" name="Picture 1" descr="A person smiling at camera&#10;&#10;AI-generated content may be incorrect.">
            <a:extLst>
              <a:ext uri="{FF2B5EF4-FFF2-40B4-BE49-F238E27FC236}">
                <a16:creationId xmlns:a16="http://schemas.microsoft.com/office/drawing/2014/main" id="{999F50B4-590B-069B-C9E1-1BAF376E1943}"/>
              </a:ext>
            </a:extLst>
          </p:cNvPr>
          <p:cNvPicPr>
            <a:picLocks noChangeAspect="1"/>
          </p:cNvPicPr>
          <p:nvPr/>
        </p:nvPicPr>
        <p:blipFill>
          <a:blip r:embed="rId3"/>
          <a:stretch>
            <a:fillRect/>
          </a:stretch>
        </p:blipFill>
        <p:spPr>
          <a:xfrm>
            <a:off x="346746" y="1614020"/>
            <a:ext cx="5551716" cy="1982970"/>
          </a:xfrm>
          <a:prstGeom prst="rect">
            <a:avLst/>
          </a:prstGeom>
        </p:spPr>
      </p:pic>
      <p:pic>
        <p:nvPicPr>
          <p:cNvPr id="6" name="Picture 5" descr="A person smiling for a picture&#10;&#10;AI-generated content may be incorrect.">
            <a:extLst>
              <a:ext uri="{FF2B5EF4-FFF2-40B4-BE49-F238E27FC236}">
                <a16:creationId xmlns:a16="http://schemas.microsoft.com/office/drawing/2014/main" id="{FE6A3275-E9E1-FCF2-E88B-C8A3D30DB353}"/>
              </a:ext>
            </a:extLst>
          </p:cNvPr>
          <p:cNvPicPr>
            <a:picLocks noChangeAspect="1"/>
          </p:cNvPicPr>
          <p:nvPr/>
        </p:nvPicPr>
        <p:blipFill>
          <a:blip r:embed="rId4"/>
          <a:stretch>
            <a:fillRect/>
          </a:stretch>
        </p:blipFill>
        <p:spPr>
          <a:xfrm>
            <a:off x="6178433" y="1616146"/>
            <a:ext cx="5551715" cy="1990178"/>
          </a:xfrm>
          <a:prstGeom prst="rect">
            <a:avLst/>
          </a:prstGeom>
        </p:spPr>
      </p:pic>
      <p:pic>
        <p:nvPicPr>
          <p:cNvPr id="7" name="Picture 6" descr="A person with curly hair smiling&#10;&#10;AI-generated content may be incorrect.">
            <a:extLst>
              <a:ext uri="{FF2B5EF4-FFF2-40B4-BE49-F238E27FC236}">
                <a16:creationId xmlns:a16="http://schemas.microsoft.com/office/drawing/2014/main" id="{C56D8563-8DA3-5597-3422-7AA5C4465F2A}"/>
              </a:ext>
            </a:extLst>
          </p:cNvPr>
          <p:cNvPicPr>
            <a:picLocks noChangeAspect="1"/>
          </p:cNvPicPr>
          <p:nvPr/>
        </p:nvPicPr>
        <p:blipFill>
          <a:blip r:embed="rId5"/>
          <a:stretch>
            <a:fillRect/>
          </a:stretch>
        </p:blipFill>
        <p:spPr>
          <a:xfrm>
            <a:off x="1083779" y="3861617"/>
            <a:ext cx="5547656" cy="1986936"/>
          </a:xfrm>
          <a:prstGeom prst="rect">
            <a:avLst/>
          </a:prstGeom>
        </p:spPr>
      </p:pic>
      <p:pic>
        <p:nvPicPr>
          <p:cNvPr id="4" name="Picture 3" descr="A collage of a couple of people&#10;&#10;AI-generated content may be incorrect.">
            <a:extLst>
              <a:ext uri="{FF2B5EF4-FFF2-40B4-BE49-F238E27FC236}">
                <a16:creationId xmlns:a16="http://schemas.microsoft.com/office/drawing/2014/main" id="{F7A3D0BD-D5CA-0114-3259-53A288015E25}"/>
              </a:ext>
            </a:extLst>
          </p:cNvPr>
          <p:cNvPicPr>
            <a:picLocks noChangeAspect="1"/>
          </p:cNvPicPr>
          <p:nvPr/>
        </p:nvPicPr>
        <p:blipFill>
          <a:blip r:embed="rId6"/>
          <a:stretch>
            <a:fillRect/>
          </a:stretch>
        </p:blipFill>
        <p:spPr>
          <a:xfrm>
            <a:off x="6919074" y="3859830"/>
            <a:ext cx="3598055" cy="1991612"/>
          </a:xfrm>
          <a:prstGeom prst="rect">
            <a:avLst/>
          </a:prstGeom>
        </p:spPr>
      </p:pic>
    </p:spTree>
    <p:extLst>
      <p:ext uri="{BB962C8B-B14F-4D97-AF65-F5344CB8AC3E}">
        <p14:creationId xmlns:p14="http://schemas.microsoft.com/office/powerpoint/2010/main" val="2300936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589BD6-5E46-4036-A049-8F11582D499A}"/>
              </a:ext>
            </a:extLst>
          </p:cNvPr>
          <p:cNvSpPr>
            <a:spLocks noGrp="1"/>
          </p:cNvSpPr>
          <p:nvPr>
            <p:ph type="title"/>
          </p:nvPr>
        </p:nvSpPr>
        <p:spPr/>
        <p:txBody>
          <a:bodyPr>
            <a:normAutofit/>
          </a:bodyPr>
          <a:lstStyle/>
          <a:p>
            <a:r>
              <a:rPr lang="en-US"/>
              <a:t>Overview</a:t>
            </a:r>
          </a:p>
        </p:txBody>
      </p:sp>
      <p:sp>
        <p:nvSpPr>
          <p:cNvPr id="5" name="Subtitle 4">
            <a:extLst>
              <a:ext uri="{FF2B5EF4-FFF2-40B4-BE49-F238E27FC236}">
                <a16:creationId xmlns:a16="http://schemas.microsoft.com/office/drawing/2014/main" id="{BDE47C94-F342-4CEB-9D1D-CA267093F73F}"/>
              </a:ext>
            </a:extLst>
          </p:cNvPr>
          <p:cNvSpPr>
            <a:spLocks noGrp="1"/>
          </p:cNvSpPr>
          <p:nvPr>
            <p:ph idx="10"/>
          </p:nvPr>
        </p:nvSpPr>
        <p:spPr/>
        <p:txBody>
          <a:bodyPr/>
          <a:lstStyle/>
          <a:p>
            <a:r>
              <a:rPr lang="en-US"/>
              <a:t>Student Afternoon Experience</a:t>
            </a:r>
          </a:p>
          <a:p>
            <a:r>
              <a:rPr lang="en-US"/>
              <a:t>One Thing from an OL</a:t>
            </a:r>
          </a:p>
          <a:p>
            <a:r>
              <a:rPr lang="en-US"/>
              <a:t>Q&amp;A</a:t>
            </a:r>
          </a:p>
        </p:txBody>
      </p:sp>
    </p:spTree>
    <p:extLst>
      <p:ext uri="{BB962C8B-B14F-4D97-AF65-F5344CB8AC3E}">
        <p14:creationId xmlns:p14="http://schemas.microsoft.com/office/powerpoint/2010/main" val="2326767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8AEE0-D813-489B-B8F2-1056324E6AA6}"/>
              </a:ext>
            </a:extLst>
          </p:cNvPr>
          <p:cNvSpPr>
            <a:spLocks noGrp="1"/>
          </p:cNvSpPr>
          <p:nvPr>
            <p:ph type="title"/>
          </p:nvPr>
        </p:nvSpPr>
        <p:spPr/>
        <p:txBody>
          <a:bodyPr/>
          <a:lstStyle/>
          <a:p>
            <a:r>
              <a:rPr lang="en-US"/>
              <a:t>Student Afternoon Schedule</a:t>
            </a:r>
          </a:p>
        </p:txBody>
      </p:sp>
      <p:sp>
        <p:nvSpPr>
          <p:cNvPr id="3" name="Content Placeholder 2">
            <a:extLst>
              <a:ext uri="{FF2B5EF4-FFF2-40B4-BE49-F238E27FC236}">
                <a16:creationId xmlns:a16="http://schemas.microsoft.com/office/drawing/2014/main" id="{CB46823F-9E73-4A1A-AE89-58BB4472CF99}"/>
              </a:ext>
            </a:extLst>
          </p:cNvPr>
          <p:cNvSpPr>
            <a:spLocks noGrp="1"/>
          </p:cNvSpPr>
          <p:nvPr>
            <p:ph idx="10"/>
          </p:nvPr>
        </p:nvSpPr>
        <p:spPr/>
        <p:txBody>
          <a:bodyPr vert="horz" lIns="0" tIns="0" rIns="0" bIns="0" rtlCol="0" anchor="t">
            <a:normAutofit/>
          </a:bodyPr>
          <a:lstStyle/>
          <a:p>
            <a:r>
              <a:rPr lang="en-US" dirty="0">
                <a:latin typeface="Roboto"/>
                <a:ea typeface="Roboto"/>
                <a:cs typeface="Arial"/>
              </a:rPr>
              <a:t>Lunch in Catlett Marketplace</a:t>
            </a:r>
          </a:p>
          <a:p>
            <a:r>
              <a:rPr lang="en-US" dirty="0">
                <a:latin typeface="Roboto"/>
                <a:ea typeface="Roboto"/>
                <a:cs typeface="Arial"/>
              </a:rPr>
              <a:t>Ice Breakers</a:t>
            </a:r>
          </a:p>
          <a:p>
            <a:r>
              <a:rPr lang="en-US" dirty="0">
                <a:latin typeface="Roboto"/>
                <a:ea typeface="Roboto"/>
                <a:cs typeface="Arial"/>
              </a:rPr>
              <a:t>Small Group Presentation</a:t>
            </a:r>
          </a:p>
          <a:p>
            <a:r>
              <a:rPr lang="en-US" dirty="0">
                <a:latin typeface="Roboto"/>
                <a:ea typeface="Roboto"/>
                <a:cs typeface="Arial"/>
              </a:rPr>
              <a:t>Student Panel</a:t>
            </a:r>
          </a:p>
          <a:p>
            <a:r>
              <a:rPr lang="en-US" dirty="0">
                <a:latin typeface="Roboto"/>
                <a:ea typeface="Roboto"/>
                <a:cs typeface="Arial"/>
              </a:rPr>
              <a:t>Signing </a:t>
            </a:r>
            <a:r>
              <a:rPr lang="en-US" dirty="0" err="1">
                <a:latin typeface="Roboto"/>
                <a:ea typeface="Roboto"/>
                <a:cs typeface="Arial"/>
              </a:rPr>
              <a:t>Herky</a:t>
            </a:r>
            <a:r>
              <a:rPr lang="en-US" dirty="0">
                <a:latin typeface="Roboto"/>
                <a:ea typeface="Roboto"/>
                <a:cs typeface="Arial"/>
              </a:rPr>
              <a:t> at the IMU</a:t>
            </a:r>
          </a:p>
        </p:txBody>
      </p:sp>
    </p:spTree>
    <p:extLst>
      <p:ext uri="{BB962C8B-B14F-4D97-AF65-F5344CB8AC3E}">
        <p14:creationId xmlns:p14="http://schemas.microsoft.com/office/powerpoint/2010/main" val="3681830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86107-4626-8804-68C1-D8E5C0240565}"/>
              </a:ext>
            </a:extLst>
          </p:cNvPr>
          <p:cNvSpPr>
            <a:spLocks noGrp="1"/>
          </p:cNvSpPr>
          <p:nvPr>
            <p:ph type="title"/>
          </p:nvPr>
        </p:nvSpPr>
        <p:spPr>
          <a:xfrm>
            <a:off x="952499" y="526777"/>
            <a:ext cx="10287001" cy="869089"/>
          </a:xfrm>
        </p:spPr>
        <p:txBody>
          <a:bodyPr anchor="ctr">
            <a:normAutofit/>
          </a:bodyPr>
          <a:lstStyle/>
          <a:p>
            <a:r>
              <a:rPr lang="en-US"/>
              <a:t>Small Group Session</a:t>
            </a:r>
          </a:p>
        </p:txBody>
      </p:sp>
      <p:pic>
        <p:nvPicPr>
          <p:cNvPr id="12" name="Content Placeholder 11" descr="A group of people sitting in a auditorium&#10;&#10;AI-generated content may be incorrect.">
            <a:extLst>
              <a:ext uri="{FF2B5EF4-FFF2-40B4-BE49-F238E27FC236}">
                <a16:creationId xmlns:a16="http://schemas.microsoft.com/office/drawing/2014/main" id="{FD9F4C75-B012-83DD-DB3B-1C516AF3EA78}"/>
              </a:ext>
            </a:extLst>
          </p:cNvPr>
          <p:cNvPicPr>
            <a:picLocks noGrp="1" noChangeAspect="1"/>
          </p:cNvPicPr>
          <p:nvPr>
            <p:ph type="pic" sz="quarter" idx="19"/>
          </p:nvPr>
        </p:nvPicPr>
        <p:blipFill>
          <a:blip r:embed="rId2"/>
          <a:srcRect l="2282" r="-7" b="-7"/>
          <a:stretch>
            <a:fillRect/>
          </a:stretch>
        </p:blipFill>
        <p:spPr>
          <a:xfrm>
            <a:off x="949325" y="1684461"/>
            <a:ext cx="2373939" cy="1621608"/>
          </a:xfrm>
          <a:noFill/>
        </p:spPr>
      </p:pic>
      <p:sp>
        <p:nvSpPr>
          <p:cNvPr id="17" name="Content Placeholder 3">
            <a:extLst>
              <a:ext uri="{FF2B5EF4-FFF2-40B4-BE49-F238E27FC236}">
                <a16:creationId xmlns:a16="http://schemas.microsoft.com/office/drawing/2014/main" id="{74D754EE-67DB-2B89-47E8-9701565060B6}"/>
              </a:ext>
            </a:extLst>
          </p:cNvPr>
          <p:cNvSpPr>
            <a:spLocks noGrp="1"/>
          </p:cNvSpPr>
          <p:nvPr>
            <p:ph idx="1"/>
          </p:nvPr>
        </p:nvSpPr>
        <p:spPr>
          <a:xfrm>
            <a:off x="957546" y="3706543"/>
            <a:ext cx="2358867" cy="754602"/>
          </a:xfrm>
        </p:spPr>
        <p:txBody>
          <a:bodyPr vert="horz" lIns="0" tIns="0" rIns="0" bIns="0" rtlCol="0" anchor="t">
            <a:normAutofit/>
          </a:bodyPr>
          <a:lstStyle/>
          <a:p>
            <a:r>
              <a:rPr lang="en-US" sz="2000">
                <a:latin typeface="Roboto"/>
                <a:ea typeface="Roboto"/>
                <a:cs typeface="Arial"/>
              </a:rPr>
              <a:t>Academic Success</a:t>
            </a:r>
            <a:endParaRPr lang="en-US" sz="2000"/>
          </a:p>
        </p:txBody>
      </p:sp>
      <p:sp>
        <p:nvSpPr>
          <p:cNvPr id="6" name="Content Placeholder 5">
            <a:extLst>
              <a:ext uri="{FF2B5EF4-FFF2-40B4-BE49-F238E27FC236}">
                <a16:creationId xmlns:a16="http://schemas.microsoft.com/office/drawing/2014/main" id="{304D2389-DD34-3384-1FA5-2A24AA087E5F}"/>
              </a:ext>
            </a:extLst>
          </p:cNvPr>
          <p:cNvSpPr>
            <a:spLocks noGrp="1"/>
          </p:cNvSpPr>
          <p:nvPr>
            <p:ph idx="10"/>
          </p:nvPr>
        </p:nvSpPr>
        <p:spPr>
          <a:xfrm>
            <a:off x="952501" y="4372570"/>
            <a:ext cx="2358867" cy="1408472"/>
          </a:xfrm>
        </p:spPr>
        <p:txBody>
          <a:bodyPr vert="horz" lIns="0" tIns="0" rIns="0" bIns="0" rtlCol="0" anchor="t">
            <a:normAutofit lnSpcReduction="10000"/>
          </a:bodyPr>
          <a:lstStyle/>
          <a:p>
            <a:pPr marL="285750" indent="-285750">
              <a:buFont typeface="Arial"/>
              <a:buChar char="•"/>
            </a:pPr>
            <a:r>
              <a:rPr lang="en-US">
                <a:latin typeface="Roboto"/>
                <a:ea typeface="Roboto"/>
                <a:cs typeface="Arial"/>
              </a:rPr>
              <a:t>Important information about obtaining a degree</a:t>
            </a:r>
          </a:p>
          <a:p>
            <a:pPr marL="285750" indent="-285750">
              <a:buFont typeface="Arial"/>
              <a:buChar char="•"/>
            </a:pPr>
            <a:r>
              <a:rPr lang="en-US">
                <a:latin typeface="Roboto"/>
                <a:ea typeface="Roboto"/>
                <a:cs typeface="Arial"/>
              </a:rPr>
              <a:t>Essential vocabulary to know</a:t>
            </a:r>
          </a:p>
        </p:txBody>
      </p:sp>
      <p:pic>
        <p:nvPicPr>
          <p:cNvPr id="13" name="Picture Placeholder 12" descr="Two people sitting on the steps of a building&#10;&#10;AI-generated content may be incorrect.">
            <a:extLst>
              <a:ext uri="{FF2B5EF4-FFF2-40B4-BE49-F238E27FC236}">
                <a16:creationId xmlns:a16="http://schemas.microsoft.com/office/drawing/2014/main" id="{6F7380C5-73BD-E4E9-8823-AD6743C6FB1F}"/>
              </a:ext>
            </a:extLst>
          </p:cNvPr>
          <p:cNvPicPr>
            <a:picLocks noGrp="1" noChangeAspect="1"/>
          </p:cNvPicPr>
          <p:nvPr>
            <p:ph type="pic" sz="quarter" idx="23"/>
          </p:nvPr>
        </p:nvPicPr>
        <p:blipFill>
          <a:blip r:embed="rId3"/>
          <a:srcRect l="1239" r="1239"/>
          <a:stretch/>
        </p:blipFill>
        <p:spPr>
          <a:xfrm>
            <a:off x="3699259" y="1684461"/>
            <a:ext cx="2162144" cy="1621608"/>
          </a:xfrm>
        </p:spPr>
      </p:pic>
      <p:sp>
        <p:nvSpPr>
          <p:cNvPr id="21" name="Content Placeholder 6">
            <a:extLst>
              <a:ext uri="{FF2B5EF4-FFF2-40B4-BE49-F238E27FC236}">
                <a16:creationId xmlns:a16="http://schemas.microsoft.com/office/drawing/2014/main" id="{51808262-EAA3-BA93-4253-1FBC252A92DD}"/>
              </a:ext>
            </a:extLst>
          </p:cNvPr>
          <p:cNvSpPr>
            <a:spLocks noGrp="1"/>
          </p:cNvSpPr>
          <p:nvPr>
            <p:ph idx="24"/>
          </p:nvPr>
        </p:nvSpPr>
        <p:spPr>
          <a:xfrm>
            <a:off x="3630386" y="3545060"/>
            <a:ext cx="2358867" cy="754602"/>
          </a:xfrm>
        </p:spPr>
        <p:txBody>
          <a:bodyPr vert="horz" lIns="0" tIns="0" rIns="0" bIns="0" rtlCol="0" anchor="b">
            <a:noAutofit/>
          </a:bodyPr>
          <a:lstStyle/>
          <a:p>
            <a:r>
              <a:rPr lang="en-US" sz="2000">
                <a:latin typeface="Roboto"/>
                <a:ea typeface="Roboto"/>
                <a:cs typeface="Arial"/>
              </a:rPr>
              <a:t>Preparing for Your First Semester</a:t>
            </a:r>
            <a:endParaRPr lang="en-US" sz="2000"/>
          </a:p>
        </p:txBody>
      </p:sp>
      <p:sp>
        <p:nvSpPr>
          <p:cNvPr id="10" name="Content Placeholder 9">
            <a:extLst>
              <a:ext uri="{FF2B5EF4-FFF2-40B4-BE49-F238E27FC236}">
                <a16:creationId xmlns:a16="http://schemas.microsoft.com/office/drawing/2014/main" id="{8F6AFBD7-9AA2-5560-986C-7F7B8A0734D3}"/>
              </a:ext>
            </a:extLst>
          </p:cNvPr>
          <p:cNvSpPr>
            <a:spLocks noGrp="1"/>
          </p:cNvSpPr>
          <p:nvPr>
            <p:ph idx="25"/>
          </p:nvPr>
        </p:nvSpPr>
        <p:spPr>
          <a:xfrm>
            <a:off x="3600109" y="4372570"/>
            <a:ext cx="2358867" cy="1408472"/>
          </a:xfrm>
        </p:spPr>
        <p:txBody>
          <a:bodyPr vert="horz" lIns="0" tIns="0" rIns="0" bIns="0" rtlCol="0" anchor="t">
            <a:normAutofit lnSpcReduction="10000"/>
          </a:bodyPr>
          <a:lstStyle/>
          <a:p>
            <a:pPr marL="285750" indent="-285750">
              <a:buChar char="•"/>
            </a:pPr>
            <a:r>
              <a:rPr lang="en-US">
                <a:latin typeface="Roboto"/>
                <a:ea typeface="Roboto"/>
                <a:cs typeface="Arial"/>
              </a:rPr>
              <a:t>Overview of important UI systems</a:t>
            </a:r>
          </a:p>
          <a:p>
            <a:pPr marL="285750" indent="-285750">
              <a:buChar char="•"/>
            </a:pPr>
            <a:r>
              <a:rPr lang="en-US">
                <a:latin typeface="Roboto"/>
                <a:ea typeface="Roboto"/>
                <a:cs typeface="Arial"/>
              </a:rPr>
              <a:t>Preparing for daily routines</a:t>
            </a:r>
          </a:p>
        </p:txBody>
      </p:sp>
      <p:pic>
        <p:nvPicPr>
          <p:cNvPr id="14" name="Picture Placeholder 13" descr="A group of people walking on a sidewalk&#10;&#10;AI-generated content may be incorrect.">
            <a:extLst>
              <a:ext uri="{FF2B5EF4-FFF2-40B4-BE49-F238E27FC236}">
                <a16:creationId xmlns:a16="http://schemas.microsoft.com/office/drawing/2014/main" id="{BE5EA136-3331-529F-42D2-EF5B8A9CF751}"/>
              </a:ext>
            </a:extLst>
          </p:cNvPr>
          <p:cNvPicPr>
            <a:picLocks noGrp="1" noChangeAspect="1"/>
          </p:cNvPicPr>
          <p:nvPr>
            <p:ph type="pic" sz="quarter" idx="26"/>
          </p:nvPr>
        </p:nvPicPr>
        <p:blipFill>
          <a:blip r:embed="rId4"/>
          <a:srcRect l="1319" r="1319"/>
          <a:stretch/>
        </p:blipFill>
        <p:spPr>
          <a:xfrm>
            <a:off x="6343296" y="1684461"/>
            <a:ext cx="2162144" cy="1621608"/>
          </a:xfrm>
        </p:spPr>
      </p:pic>
      <p:sp>
        <p:nvSpPr>
          <p:cNvPr id="25" name="Content Placeholder 9">
            <a:extLst>
              <a:ext uri="{FF2B5EF4-FFF2-40B4-BE49-F238E27FC236}">
                <a16:creationId xmlns:a16="http://schemas.microsoft.com/office/drawing/2014/main" id="{C1DF14BA-DFB9-F461-91B1-72A0A2DF17F4}"/>
              </a:ext>
            </a:extLst>
          </p:cNvPr>
          <p:cNvSpPr>
            <a:spLocks noGrp="1"/>
          </p:cNvSpPr>
          <p:nvPr>
            <p:ph idx="27"/>
          </p:nvPr>
        </p:nvSpPr>
        <p:spPr>
          <a:xfrm>
            <a:off x="6242957" y="3428994"/>
            <a:ext cx="2358867" cy="754602"/>
          </a:xfrm>
        </p:spPr>
        <p:txBody>
          <a:bodyPr vert="horz" lIns="0" tIns="0" rIns="0" bIns="0" rtlCol="0" anchor="ctr">
            <a:normAutofit/>
          </a:bodyPr>
          <a:lstStyle/>
          <a:p>
            <a:r>
              <a:rPr lang="en-US" sz="2000">
                <a:latin typeface="Roboto"/>
                <a:ea typeface="Roboto"/>
                <a:cs typeface="Arial"/>
              </a:rPr>
              <a:t>Campus Resources</a:t>
            </a:r>
            <a:endParaRPr lang="en-US" sz="2000"/>
          </a:p>
        </p:txBody>
      </p:sp>
      <p:sp>
        <p:nvSpPr>
          <p:cNvPr id="8" name="Content Placeholder 7">
            <a:extLst>
              <a:ext uri="{FF2B5EF4-FFF2-40B4-BE49-F238E27FC236}">
                <a16:creationId xmlns:a16="http://schemas.microsoft.com/office/drawing/2014/main" id="{4A1F6828-D67C-FCC5-36F4-71C921354ABD}"/>
              </a:ext>
            </a:extLst>
          </p:cNvPr>
          <p:cNvSpPr>
            <a:spLocks noGrp="1"/>
          </p:cNvSpPr>
          <p:nvPr>
            <p:ph idx="28"/>
          </p:nvPr>
        </p:nvSpPr>
        <p:spPr>
          <a:xfrm>
            <a:off x="6242958" y="4372570"/>
            <a:ext cx="2358867" cy="1408472"/>
          </a:xfrm>
        </p:spPr>
        <p:txBody>
          <a:bodyPr vert="horz" lIns="0" tIns="0" rIns="0" bIns="0" rtlCol="0" anchor="t">
            <a:normAutofit lnSpcReduction="10000"/>
          </a:bodyPr>
          <a:lstStyle/>
          <a:p>
            <a:pPr marL="285750" indent="-285750">
              <a:buChar char="•"/>
            </a:pPr>
            <a:r>
              <a:rPr lang="en-US">
                <a:latin typeface="Roboto"/>
                <a:ea typeface="Roboto"/>
                <a:cs typeface="Arial"/>
              </a:rPr>
              <a:t>Exploring campus resources </a:t>
            </a:r>
          </a:p>
          <a:p>
            <a:pPr marL="285750" indent="-285750">
              <a:buChar char="•"/>
            </a:pPr>
            <a:r>
              <a:rPr lang="en-US">
                <a:latin typeface="Roboto"/>
                <a:ea typeface="Roboto"/>
                <a:cs typeface="Arial"/>
              </a:rPr>
              <a:t>Discussing where to go for various needs</a:t>
            </a:r>
          </a:p>
        </p:txBody>
      </p:sp>
      <p:pic>
        <p:nvPicPr>
          <p:cNvPr id="15" name="Picture Placeholder 14" descr="A group of people outside a building&#10;&#10;AI-generated content may be incorrect.">
            <a:extLst>
              <a:ext uri="{FF2B5EF4-FFF2-40B4-BE49-F238E27FC236}">
                <a16:creationId xmlns:a16="http://schemas.microsoft.com/office/drawing/2014/main" id="{71B528AC-BCA2-FD1A-96D8-7E5330C4B6E1}"/>
              </a:ext>
            </a:extLst>
          </p:cNvPr>
          <p:cNvPicPr>
            <a:picLocks noGrp="1" noChangeAspect="1"/>
          </p:cNvPicPr>
          <p:nvPr>
            <p:ph type="pic" sz="quarter" idx="22"/>
          </p:nvPr>
        </p:nvPicPr>
        <p:blipFill>
          <a:blip r:embed="rId5"/>
          <a:srcRect l="1681" r="1681"/>
          <a:stretch/>
        </p:blipFill>
        <p:spPr>
          <a:xfrm>
            <a:off x="9068336" y="1680693"/>
            <a:ext cx="1975563" cy="1621608"/>
          </a:xfrm>
        </p:spPr>
      </p:pic>
      <p:sp>
        <p:nvSpPr>
          <p:cNvPr id="29" name="Content Placeholder 12">
            <a:extLst>
              <a:ext uri="{FF2B5EF4-FFF2-40B4-BE49-F238E27FC236}">
                <a16:creationId xmlns:a16="http://schemas.microsoft.com/office/drawing/2014/main" id="{A9370832-31C0-610D-9D15-BD4EE415160B}"/>
              </a:ext>
            </a:extLst>
          </p:cNvPr>
          <p:cNvSpPr>
            <a:spLocks noGrp="1"/>
          </p:cNvSpPr>
          <p:nvPr>
            <p:ph idx="15"/>
          </p:nvPr>
        </p:nvSpPr>
        <p:spPr>
          <a:xfrm>
            <a:off x="8875080" y="3548916"/>
            <a:ext cx="2358867" cy="754602"/>
          </a:xfrm>
        </p:spPr>
        <p:txBody>
          <a:bodyPr vert="horz" lIns="0" tIns="0" rIns="0" bIns="0" rtlCol="0" anchor="ctr">
            <a:normAutofit/>
          </a:bodyPr>
          <a:lstStyle/>
          <a:p>
            <a:r>
              <a:rPr lang="en-US" sz="2000">
                <a:latin typeface="Roboto"/>
                <a:ea typeface="Roboto"/>
                <a:cs typeface="Arial"/>
              </a:rPr>
              <a:t>Getting Involved on Campus</a:t>
            </a:r>
            <a:endParaRPr lang="en-US" sz="2000"/>
          </a:p>
        </p:txBody>
      </p:sp>
      <p:sp>
        <p:nvSpPr>
          <p:cNvPr id="4" name="Content Placeholder 3">
            <a:extLst>
              <a:ext uri="{FF2B5EF4-FFF2-40B4-BE49-F238E27FC236}">
                <a16:creationId xmlns:a16="http://schemas.microsoft.com/office/drawing/2014/main" id="{E22B601D-2359-AE4B-54DE-78D28C66E27F}"/>
              </a:ext>
            </a:extLst>
          </p:cNvPr>
          <p:cNvSpPr>
            <a:spLocks noGrp="1"/>
          </p:cNvSpPr>
          <p:nvPr>
            <p:ph idx="16"/>
          </p:nvPr>
        </p:nvSpPr>
        <p:spPr>
          <a:xfrm>
            <a:off x="8875081" y="4362520"/>
            <a:ext cx="2358867" cy="1408470"/>
          </a:xfrm>
        </p:spPr>
        <p:txBody>
          <a:bodyPr vert="horz" lIns="0" tIns="0" rIns="0" bIns="0" rtlCol="0" anchor="t">
            <a:normAutofit/>
          </a:bodyPr>
          <a:lstStyle/>
          <a:p>
            <a:endParaRPr lang="en-US">
              <a:latin typeface="Roboto"/>
              <a:ea typeface="Roboto"/>
              <a:cs typeface="Arial"/>
            </a:endParaRPr>
          </a:p>
          <a:p>
            <a:endParaRPr lang="en-US" b="1"/>
          </a:p>
        </p:txBody>
      </p:sp>
      <p:sp>
        <p:nvSpPr>
          <p:cNvPr id="11" name="Footer Placeholder 10">
            <a:extLst>
              <a:ext uri="{FF2B5EF4-FFF2-40B4-BE49-F238E27FC236}">
                <a16:creationId xmlns:a16="http://schemas.microsoft.com/office/drawing/2014/main" id="{03852876-0C0F-CEE7-0CD7-F2A57FB2A57A}"/>
              </a:ext>
            </a:extLst>
          </p:cNvPr>
          <p:cNvSpPr>
            <a:spLocks noGrp="1"/>
          </p:cNvSpPr>
          <p:nvPr>
            <p:ph type="ftr" sz="quarter" idx="3"/>
          </p:nvPr>
        </p:nvSpPr>
        <p:spPr>
          <a:xfrm>
            <a:off x="2519853" y="6441192"/>
            <a:ext cx="8684173" cy="365125"/>
          </a:xfrm>
        </p:spPr>
        <p:txBody>
          <a:bodyPr anchor="ctr">
            <a:normAutofit/>
          </a:bodyPr>
          <a:lstStyle/>
          <a:p>
            <a:pPr>
              <a:spcAft>
                <a:spcPts val="600"/>
              </a:spcAft>
            </a:pPr>
            <a:endParaRPr lang="en-US" b="0">
              <a:ea typeface="Roboto"/>
            </a:endParaRPr>
          </a:p>
        </p:txBody>
      </p:sp>
      <p:sp>
        <p:nvSpPr>
          <p:cNvPr id="31" name="TextBox 30">
            <a:extLst>
              <a:ext uri="{FF2B5EF4-FFF2-40B4-BE49-F238E27FC236}">
                <a16:creationId xmlns:a16="http://schemas.microsoft.com/office/drawing/2014/main" id="{16159920-919B-8E7C-2731-F5F6AF4FD114}"/>
              </a:ext>
            </a:extLst>
          </p:cNvPr>
          <p:cNvSpPr txBox="1"/>
          <p:nvPr/>
        </p:nvSpPr>
        <p:spPr>
          <a:xfrm>
            <a:off x="8876543" y="4370146"/>
            <a:ext cx="2381881" cy="16055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1000"/>
              </a:spcBef>
              <a:buFont typeface="Arial"/>
              <a:buChar char="•"/>
            </a:pPr>
            <a:r>
              <a:rPr lang="en-US">
                <a:ea typeface="Roboto"/>
              </a:rPr>
              <a:t>Focus on finding community on campus</a:t>
            </a:r>
          </a:p>
          <a:p>
            <a:pPr marL="285750" indent="-285750">
              <a:spcBef>
                <a:spcPts val="1000"/>
              </a:spcBef>
              <a:buFont typeface="Arial"/>
              <a:buChar char="•"/>
            </a:pPr>
            <a:r>
              <a:rPr lang="en-US">
                <a:ea typeface="Roboto"/>
              </a:rPr>
              <a:t>Making a plan to get involved</a:t>
            </a:r>
            <a:endParaRPr lang="en-US"/>
          </a:p>
        </p:txBody>
      </p:sp>
    </p:spTree>
    <p:extLst>
      <p:ext uri="{BB962C8B-B14F-4D97-AF65-F5344CB8AC3E}">
        <p14:creationId xmlns:p14="http://schemas.microsoft.com/office/powerpoint/2010/main" val="4155533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7D1D930-9B76-464A-BD13-24EC90A20FCA}"/>
              </a:ext>
            </a:extLst>
          </p:cNvPr>
          <p:cNvSpPr>
            <a:spLocks noGrp="1"/>
          </p:cNvSpPr>
          <p:nvPr>
            <p:ph type="title"/>
          </p:nvPr>
        </p:nvSpPr>
        <p:spPr/>
        <p:txBody>
          <a:bodyPr/>
          <a:lstStyle/>
          <a:p>
            <a:r>
              <a:rPr lang="en-US"/>
              <a:t>Your student is hearing about…</a:t>
            </a:r>
          </a:p>
        </p:txBody>
      </p:sp>
      <p:sp>
        <p:nvSpPr>
          <p:cNvPr id="20" name="Content Placeholder 19">
            <a:extLst>
              <a:ext uri="{FF2B5EF4-FFF2-40B4-BE49-F238E27FC236}">
                <a16:creationId xmlns:a16="http://schemas.microsoft.com/office/drawing/2014/main" id="{C912A440-E850-416D-9B19-AFEC2EFFCED6}"/>
              </a:ext>
            </a:extLst>
          </p:cNvPr>
          <p:cNvSpPr>
            <a:spLocks noGrp="1"/>
          </p:cNvSpPr>
          <p:nvPr>
            <p:ph idx="10"/>
          </p:nvPr>
        </p:nvSpPr>
        <p:spPr/>
        <p:txBody>
          <a:bodyPr/>
          <a:lstStyle/>
          <a:p>
            <a:r>
              <a:rPr lang="en-US"/>
              <a:t>Exciting &amp; challenging components to the transition</a:t>
            </a:r>
          </a:p>
          <a:p>
            <a:r>
              <a:rPr lang="en-US"/>
              <a:t>Engagement advising</a:t>
            </a:r>
          </a:p>
          <a:p>
            <a:r>
              <a:rPr lang="en-US" err="1"/>
              <a:t>MyUI</a:t>
            </a:r>
            <a:r>
              <a:rPr lang="en-US"/>
              <a:t> schedule &amp; ICON</a:t>
            </a:r>
          </a:p>
          <a:p>
            <a:r>
              <a:rPr lang="en-US"/>
              <a:t>University of Iowa student apps</a:t>
            </a:r>
          </a:p>
          <a:p>
            <a:r>
              <a:rPr lang="en-US"/>
              <a:t>Academic resources</a:t>
            </a:r>
          </a:p>
          <a:p>
            <a:r>
              <a:rPr lang="en-US"/>
              <a:t>And many other things!</a:t>
            </a:r>
          </a:p>
        </p:txBody>
      </p:sp>
    </p:spTree>
    <p:extLst>
      <p:ext uri="{BB962C8B-B14F-4D97-AF65-F5344CB8AC3E}">
        <p14:creationId xmlns:p14="http://schemas.microsoft.com/office/powerpoint/2010/main" val="2071025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403D5-BC0B-4F9F-917C-A0E19E660465}"/>
              </a:ext>
            </a:extLst>
          </p:cNvPr>
          <p:cNvSpPr>
            <a:spLocks noGrp="1"/>
          </p:cNvSpPr>
          <p:nvPr>
            <p:ph type="ctrTitle"/>
          </p:nvPr>
        </p:nvSpPr>
        <p:spPr>
          <a:xfrm>
            <a:off x="462116" y="2892888"/>
            <a:ext cx="10736826" cy="1245445"/>
          </a:xfrm>
        </p:spPr>
        <p:txBody>
          <a:bodyPr>
            <a:noAutofit/>
          </a:bodyPr>
          <a:lstStyle/>
          <a:p>
            <a:pPr algn="ctr"/>
            <a:r>
              <a:rPr lang="en-US" sz="8000"/>
              <a:t>One thing from an OL!</a:t>
            </a:r>
          </a:p>
        </p:txBody>
      </p:sp>
      <p:sp>
        <p:nvSpPr>
          <p:cNvPr id="7" name="Subtitle 6">
            <a:extLst>
              <a:ext uri="{FF2B5EF4-FFF2-40B4-BE49-F238E27FC236}">
                <a16:creationId xmlns:a16="http://schemas.microsoft.com/office/drawing/2014/main" id="{BB5720B7-8FB8-41B8-B38D-4E6B14ABEB01}"/>
              </a:ext>
            </a:extLst>
          </p:cNvPr>
          <p:cNvSpPr>
            <a:spLocks noGrp="1"/>
          </p:cNvSpPr>
          <p:nvPr>
            <p:ph type="subTitle" idx="1"/>
          </p:nvPr>
        </p:nvSpPr>
        <p:spPr>
          <a:xfrm>
            <a:off x="2999504" y="4365497"/>
            <a:ext cx="5662049" cy="407460"/>
          </a:xfrm>
        </p:spPr>
        <p:txBody>
          <a:bodyPr>
            <a:noAutofit/>
          </a:bodyPr>
          <a:lstStyle/>
          <a:p>
            <a:r>
              <a:rPr lang="en-US" sz="3600"/>
              <a:t>OL’s share their expertise!</a:t>
            </a:r>
          </a:p>
        </p:txBody>
      </p:sp>
    </p:spTree>
    <p:extLst>
      <p:ext uri="{BB962C8B-B14F-4D97-AF65-F5344CB8AC3E}">
        <p14:creationId xmlns:p14="http://schemas.microsoft.com/office/powerpoint/2010/main" val="2585723056"/>
      </p:ext>
    </p:extLst>
  </p:cSld>
  <p:clrMapOvr>
    <a:masterClrMapping/>
  </p:clrMapOvr>
</p:sld>
</file>

<file path=ppt/theme/theme1.xml><?xml version="1.0" encoding="utf-8"?>
<a:theme xmlns:a="http://schemas.openxmlformats.org/drawingml/2006/main" name="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University of Iowa">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4CCFA3F3E46D4795A2DA29247B5849" ma:contentTypeVersion="16" ma:contentTypeDescription="Create a new document." ma:contentTypeScope="" ma:versionID="fe9c7a6dc1e2bd13659ee882cb44ea76">
  <xsd:schema xmlns:xsd="http://www.w3.org/2001/XMLSchema" xmlns:xs="http://www.w3.org/2001/XMLSchema" xmlns:p="http://schemas.microsoft.com/office/2006/metadata/properties" xmlns:ns2="ce097c49-d204-46f0-9a6e-130a1a8e739a" xmlns:ns3="026e4486-4a10-437f-a0a4-440e4e9e7960" targetNamespace="http://schemas.microsoft.com/office/2006/metadata/properties" ma:root="true" ma:fieldsID="3abd5fe2fa79d25cfd41338f9b5bc2f5" ns2:_="" ns3:_="">
    <xsd:import namespace="ce097c49-d204-46f0-9a6e-130a1a8e739a"/>
    <xsd:import namespace="026e4486-4a10-437f-a0a4-440e4e9e796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097c49-d204-46f0-9a6e-130a1a8e73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af9f51b-2984-4022-8acc-3c23a99e8b1c"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6e4486-4a10-437f-a0a4-440e4e9e796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414dccd6-480b-4fec-ac96-8a99cf7786f6}" ma:internalName="TaxCatchAll" ma:showField="CatchAllData" ma:web="026e4486-4a10-437f-a0a4-440e4e9e79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e097c49-d204-46f0-9a6e-130a1a8e739a">
      <Terms xmlns="http://schemas.microsoft.com/office/infopath/2007/PartnerControls"/>
    </lcf76f155ced4ddcb4097134ff3c332f>
    <TaxCatchAll xmlns="026e4486-4a10-437f-a0a4-440e4e9e7960" xsi:nil="true"/>
  </documentManagement>
</p:properties>
</file>

<file path=customXml/itemProps1.xml><?xml version="1.0" encoding="utf-8"?>
<ds:datastoreItem xmlns:ds="http://schemas.openxmlformats.org/officeDocument/2006/customXml" ds:itemID="{D5B4EE30-6385-4823-9049-390051C7CE91}">
  <ds:schemaRefs>
    <ds:schemaRef ds:uri="026e4486-4a10-437f-a0a4-440e4e9e7960"/>
    <ds:schemaRef ds:uri="ce097c49-d204-46f0-9a6e-130a1a8e739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14B8143-C3D6-460D-830C-A8DBEE85511A}">
  <ds:schemaRefs>
    <ds:schemaRef ds:uri="http://schemas.microsoft.com/sharepoint/v3/contenttype/forms"/>
  </ds:schemaRefs>
</ds:datastoreItem>
</file>

<file path=customXml/itemProps3.xml><?xml version="1.0" encoding="utf-8"?>
<ds:datastoreItem xmlns:ds="http://schemas.openxmlformats.org/officeDocument/2006/customXml" ds:itemID="{097FFD54-27B0-415C-8654-D843242BD071}">
  <ds:schemaRefs>
    <ds:schemaRef ds:uri="026e4486-4a10-437f-a0a4-440e4e9e7960"/>
    <ds:schemaRef ds:uri="ce097c49-d204-46f0-9a6e-130a1a8e739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10</Slides>
  <Notes>9</Notes>
  <HiddenSlides>0</HiddenSlide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Ask an  Orientation Leader!</vt:lpstr>
      <vt:lpstr>Exec Team </vt:lpstr>
      <vt:lpstr>Orientation Leaders Pt. 1</vt:lpstr>
      <vt:lpstr>Orientation Leaders Pt. 2</vt:lpstr>
      <vt:lpstr>Overview</vt:lpstr>
      <vt:lpstr>Student Afternoon Schedule</vt:lpstr>
      <vt:lpstr>Small Group Session</vt:lpstr>
      <vt:lpstr>Your student is hearing about…</vt:lpstr>
      <vt:lpstr>One thing from an OL!</vt:lpstr>
      <vt:lpstr>Q &amp; A – Ask Away!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ryan-potter@uiowa.edu</dc:creator>
  <cp:revision>71</cp:revision>
  <cp:lastPrinted>2023-05-26T18:21:14Z</cp:lastPrinted>
  <dcterms:created xsi:type="dcterms:W3CDTF">2020-01-21T18:13:39Z</dcterms:created>
  <dcterms:modified xsi:type="dcterms:W3CDTF">2025-06-06T00:24:04Z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0x010100A14CCFA3F3E46D4795A2DA29247B5849</vt:lpwstr>
  </property>
  <property fmtid="{D5CDD505-2E9C-101B-9397-08002B2CF9AE}" pid="3" name="MediaServiceImageTags">
    <vt:lpwstr/>
  </property>
</Properties>
</file>